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19"/>
  </p:notesMasterIdLst>
  <p:handoutMasterIdLst>
    <p:handoutMasterId r:id="rId20"/>
  </p:handoutMasterIdLst>
  <p:sldIdLst>
    <p:sldId id="296" r:id="rId4"/>
    <p:sldId id="297" r:id="rId5"/>
    <p:sldId id="298" r:id="rId6"/>
    <p:sldId id="300" r:id="rId7"/>
    <p:sldId id="313" r:id="rId8"/>
    <p:sldId id="301" r:id="rId9"/>
    <p:sldId id="312" r:id="rId10"/>
    <p:sldId id="302" r:id="rId11"/>
    <p:sldId id="303" r:id="rId12"/>
    <p:sldId id="304" r:id="rId13"/>
    <p:sldId id="305" r:id="rId14"/>
    <p:sldId id="306" r:id="rId15"/>
    <p:sldId id="310" r:id="rId16"/>
    <p:sldId id="308" r:id="rId17"/>
    <p:sldId id="309" r:id="rId18"/>
  </p:sldIdLst>
  <p:sldSz cx="9144000" cy="6858000" type="screen4x3"/>
  <p:notesSz cx="6669088" cy="9928225"/>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FEBB00"/>
    <a:srgbClr val="757575"/>
    <a:srgbClr val="7373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404561-0EAB-B2F4-2EB2-E19CECAAF876}" v="10" dt="2020-11-09T15:37:23.445"/>
    <p1510:client id="{CF93E2C1-567C-21DD-1893-B9EF47482108}" v="328" dt="2020-11-09T09:51:24.3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86" autoAdjust="0"/>
    <p:restoredTop sz="99829" autoAdjust="0"/>
  </p:normalViewPr>
  <p:slideViewPr>
    <p:cSldViewPr>
      <p:cViewPr varScale="1">
        <p:scale>
          <a:sx n="114" d="100"/>
          <a:sy n="114" d="100"/>
        </p:scale>
        <p:origin x="1332" y="11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1.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184B157-364E-4A7E-9F90-90AF1262F153}"/>
              </a:ext>
            </a:extLst>
          </p:cNvPr>
          <p:cNvSpPr>
            <a:spLocks noGrp="1"/>
          </p:cNvSpPr>
          <p:nvPr>
            <p:ph type="hdr" sz="quarter"/>
          </p:nvPr>
        </p:nvSpPr>
        <p:spPr>
          <a:xfrm>
            <a:off x="0" y="0"/>
            <a:ext cx="2890838" cy="4968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GB" altLang="en-US"/>
          </a:p>
        </p:txBody>
      </p:sp>
      <p:sp>
        <p:nvSpPr>
          <p:cNvPr id="3" name="Date Placeholder 2">
            <a:extLst>
              <a:ext uri="{FF2B5EF4-FFF2-40B4-BE49-F238E27FC236}">
                <a16:creationId xmlns:a16="http://schemas.microsoft.com/office/drawing/2014/main" id="{A97EE61B-6B0B-49B7-A221-3D67B6F0DF45}"/>
              </a:ext>
            </a:extLst>
          </p:cNvPr>
          <p:cNvSpPr>
            <a:spLocks noGrp="1"/>
          </p:cNvSpPr>
          <p:nvPr>
            <p:ph type="dt" sz="quarter" idx="1"/>
          </p:nvPr>
        </p:nvSpPr>
        <p:spPr>
          <a:xfrm>
            <a:off x="3776663" y="0"/>
            <a:ext cx="2890837" cy="4968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572DA07B-9484-40D7-83AE-4255794786D7}" type="datetimeFigureOut">
              <a:rPr lang="en-GB" altLang="en-US"/>
              <a:pPr>
                <a:defRPr/>
              </a:pPr>
              <a:t>23/11/2020</a:t>
            </a:fld>
            <a:endParaRPr lang="en-GB" altLang="en-US"/>
          </a:p>
        </p:txBody>
      </p:sp>
      <p:sp>
        <p:nvSpPr>
          <p:cNvPr id="4" name="Footer Placeholder 3">
            <a:extLst>
              <a:ext uri="{FF2B5EF4-FFF2-40B4-BE49-F238E27FC236}">
                <a16:creationId xmlns:a16="http://schemas.microsoft.com/office/drawing/2014/main" id="{4E57DC6C-C019-45A4-B3A3-A28000C534FE}"/>
              </a:ext>
            </a:extLst>
          </p:cNvPr>
          <p:cNvSpPr>
            <a:spLocks noGrp="1"/>
          </p:cNvSpPr>
          <p:nvPr>
            <p:ph type="ftr" sz="quarter" idx="2"/>
          </p:nvPr>
        </p:nvSpPr>
        <p:spPr>
          <a:xfrm>
            <a:off x="0" y="9429750"/>
            <a:ext cx="2890838" cy="496888"/>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GB" altLang="en-US"/>
          </a:p>
        </p:txBody>
      </p:sp>
      <p:sp>
        <p:nvSpPr>
          <p:cNvPr id="5" name="Slide Number Placeholder 4">
            <a:extLst>
              <a:ext uri="{FF2B5EF4-FFF2-40B4-BE49-F238E27FC236}">
                <a16:creationId xmlns:a16="http://schemas.microsoft.com/office/drawing/2014/main" id="{772E9BE6-DF8C-45B0-8E20-CA4DDA789C6D}"/>
              </a:ext>
            </a:extLst>
          </p:cNvPr>
          <p:cNvSpPr>
            <a:spLocks noGrp="1"/>
          </p:cNvSpPr>
          <p:nvPr>
            <p:ph type="sldNum" sz="quarter" idx="3"/>
          </p:nvPr>
        </p:nvSpPr>
        <p:spPr>
          <a:xfrm>
            <a:off x="3776663" y="9429750"/>
            <a:ext cx="2890837" cy="49688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4446956-50C8-4324-887B-416CA628111F}"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144AEC5-D340-44C2-A83C-BECA496B9B86}"/>
              </a:ext>
            </a:extLst>
          </p:cNvPr>
          <p:cNvSpPr>
            <a:spLocks noGrp="1"/>
          </p:cNvSpPr>
          <p:nvPr>
            <p:ph type="hdr" sz="quarter"/>
          </p:nvPr>
        </p:nvSpPr>
        <p:spPr>
          <a:xfrm>
            <a:off x="0" y="0"/>
            <a:ext cx="2889250" cy="4968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GB" altLang="en-US"/>
          </a:p>
        </p:txBody>
      </p:sp>
      <p:sp>
        <p:nvSpPr>
          <p:cNvPr id="3" name="Date Placeholder 2">
            <a:extLst>
              <a:ext uri="{FF2B5EF4-FFF2-40B4-BE49-F238E27FC236}">
                <a16:creationId xmlns:a16="http://schemas.microsoft.com/office/drawing/2014/main" id="{CD3F9F19-44A5-4384-BDB0-011719DE2F74}"/>
              </a:ext>
            </a:extLst>
          </p:cNvPr>
          <p:cNvSpPr>
            <a:spLocks noGrp="1"/>
          </p:cNvSpPr>
          <p:nvPr>
            <p:ph type="dt" idx="1"/>
          </p:nvPr>
        </p:nvSpPr>
        <p:spPr>
          <a:xfrm>
            <a:off x="3778250" y="0"/>
            <a:ext cx="2889250" cy="4968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BE2F8896-4836-447F-8BFE-A700284E1D2F}" type="datetimeFigureOut">
              <a:rPr lang="en-GB" altLang="en-US"/>
              <a:pPr>
                <a:defRPr/>
              </a:pPr>
              <a:t>23/11/2020</a:t>
            </a:fld>
            <a:endParaRPr lang="en-GB" altLang="en-US"/>
          </a:p>
        </p:txBody>
      </p:sp>
      <p:sp>
        <p:nvSpPr>
          <p:cNvPr id="4" name="Slide Image Placeholder 3">
            <a:extLst>
              <a:ext uri="{FF2B5EF4-FFF2-40B4-BE49-F238E27FC236}">
                <a16:creationId xmlns:a16="http://schemas.microsoft.com/office/drawing/2014/main" id="{DBA54A74-1EEC-442D-BE79-38D726959F36}"/>
              </a:ext>
            </a:extLst>
          </p:cNvPr>
          <p:cNvSpPr>
            <a:spLocks noGrp="1" noRot="1" noChangeAspect="1"/>
          </p:cNvSpPr>
          <p:nvPr>
            <p:ph type="sldImg" idx="2"/>
          </p:nvPr>
        </p:nvSpPr>
        <p:spPr>
          <a:xfrm>
            <a:off x="854075" y="746125"/>
            <a:ext cx="4960938" cy="3721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E0C4E5F7-94B3-4553-AB0C-4E1C1C8F7758}"/>
              </a:ext>
            </a:extLst>
          </p:cNvPr>
          <p:cNvSpPr>
            <a:spLocks noGrp="1"/>
          </p:cNvSpPr>
          <p:nvPr>
            <p:ph type="body" sz="quarter" idx="3"/>
          </p:nvPr>
        </p:nvSpPr>
        <p:spPr>
          <a:xfrm>
            <a:off x="666750" y="4716463"/>
            <a:ext cx="5335588" cy="446722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CF102204-5932-4F83-AAE5-95D03A7609FA}"/>
              </a:ext>
            </a:extLst>
          </p:cNvPr>
          <p:cNvSpPr>
            <a:spLocks noGrp="1"/>
          </p:cNvSpPr>
          <p:nvPr>
            <p:ph type="ftr" sz="quarter" idx="4"/>
          </p:nvPr>
        </p:nvSpPr>
        <p:spPr>
          <a:xfrm>
            <a:off x="0" y="9429750"/>
            <a:ext cx="2889250" cy="496888"/>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GB" altLang="en-US"/>
          </a:p>
        </p:txBody>
      </p:sp>
      <p:sp>
        <p:nvSpPr>
          <p:cNvPr id="7" name="Slide Number Placeholder 6">
            <a:extLst>
              <a:ext uri="{FF2B5EF4-FFF2-40B4-BE49-F238E27FC236}">
                <a16:creationId xmlns:a16="http://schemas.microsoft.com/office/drawing/2014/main" id="{252C6572-2D39-4EB9-9073-FBA338C85715}"/>
              </a:ext>
            </a:extLst>
          </p:cNvPr>
          <p:cNvSpPr>
            <a:spLocks noGrp="1"/>
          </p:cNvSpPr>
          <p:nvPr>
            <p:ph type="sldNum" sz="quarter" idx="5"/>
          </p:nvPr>
        </p:nvSpPr>
        <p:spPr>
          <a:xfrm>
            <a:off x="3778250" y="9429750"/>
            <a:ext cx="2889250" cy="49688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2129B24-E10A-44C6-8525-888E7B23CA7B}"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51C879A-200A-467E-B996-D2FB5F2A3503}"/>
              </a:ext>
            </a:extLst>
          </p:cNvPr>
          <p:cNvSpPr>
            <a:spLocks noGrp="1"/>
          </p:cNvSpPr>
          <p:nvPr>
            <p:ph type="dt" sz="half" idx="10"/>
          </p:nvPr>
        </p:nvSpPr>
        <p:spPr/>
        <p:txBody>
          <a:bodyPr/>
          <a:lstStyle>
            <a:lvl1pPr>
              <a:defRPr/>
            </a:lvl1pPr>
          </a:lstStyle>
          <a:p>
            <a:pPr>
              <a:defRPr/>
            </a:pPr>
            <a:fld id="{D9B01A2F-554C-4489-9960-1D840E25CEB9}" type="datetimeFigureOut">
              <a:rPr lang="en-GB" altLang="en-US"/>
              <a:pPr>
                <a:defRPr/>
              </a:pPr>
              <a:t>23/11/2020</a:t>
            </a:fld>
            <a:endParaRPr lang="en-GB" altLang="en-US"/>
          </a:p>
        </p:txBody>
      </p:sp>
      <p:sp>
        <p:nvSpPr>
          <p:cNvPr id="5" name="Footer Placeholder 4">
            <a:extLst>
              <a:ext uri="{FF2B5EF4-FFF2-40B4-BE49-F238E27FC236}">
                <a16:creationId xmlns:a16="http://schemas.microsoft.com/office/drawing/2014/main" id="{2451D9B9-6B31-43EF-9247-E252C48B8C70}"/>
              </a:ext>
            </a:extLst>
          </p:cNvPr>
          <p:cNvSpPr>
            <a:spLocks noGrp="1"/>
          </p:cNvSpPr>
          <p:nvPr>
            <p:ph type="ftr" sz="quarter" idx="11"/>
          </p:nvPr>
        </p:nvSpPr>
        <p:spPr/>
        <p:txBody>
          <a:bodyPr/>
          <a:lstStyle>
            <a:lvl1pPr>
              <a:defRPr/>
            </a:lvl1pPr>
          </a:lstStyle>
          <a:p>
            <a:pPr>
              <a:defRPr/>
            </a:pPr>
            <a:endParaRPr lang="en-GB" altLang="en-US"/>
          </a:p>
        </p:txBody>
      </p:sp>
      <p:sp>
        <p:nvSpPr>
          <p:cNvPr id="6" name="Slide Number Placeholder 5">
            <a:extLst>
              <a:ext uri="{FF2B5EF4-FFF2-40B4-BE49-F238E27FC236}">
                <a16:creationId xmlns:a16="http://schemas.microsoft.com/office/drawing/2014/main" id="{C0226F8B-6834-4411-842B-20ABC9EC24A1}"/>
              </a:ext>
            </a:extLst>
          </p:cNvPr>
          <p:cNvSpPr>
            <a:spLocks noGrp="1"/>
          </p:cNvSpPr>
          <p:nvPr>
            <p:ph type="sldNum" sz="quarter" idx="12"/>
          </p:nvPr>
        </p:nvSpPr>
        <p:spPr/>
        <p:txBody>
          <a:bodyPr/>
          <a:lstStyle>
            <a:lvl1pPr>
              <a:defRPr/>
            </a:lvl1pPr>
          </a:lstStyle>
          <a:p>
            <a:pPr>
              <a:defRPr/>
            </a:pPr>
            <a:fld id="{F866830C-0FA9-4D50-8C2F-9AE2740257E3}" type="slidenum">
              <a:rPr lang="en-GB" altLang="en-US"/>
              <a:pPr>
                <a:defRPr/>
              </a:pPr>
              <a:t>‹#›</a:t>
            </a:fld>
            <a:endParaRPr lang="en-GB" altLang="en-US"/>
          </a:p>
        </p:txBody>
      </p:sp>
    </p:spTree>
    <p:extLst>
      <p:ext uri="{BB962C8B-B14F-4D97-AF65-F5344CB8AC3E}">
        <p14:creationId xmlns:p14="http://schemas.microsoft.com/office/powerpoint/2010/main" val="1594279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4D2640-D2DD-4760-A3F5-749F2E31FBE9}"/>
              </a:ext>
            </a:extLst>
          </p:cNvPr>
          <p:cNvSpPr>
            <a:spLocks noGrp="1"/>
          </p:cNvSpPr>
          <p:nvPr>
            <p:ph type="dt" sz="half" idx="10"/>
          </p:nvPr>
        </p:nvSpPr>
        <p:spPr/>
        <p:txBody>
          <a:bodyPr/>
          <a:lstStyle>
            <a:lvl1pPr>
              <a:defRPr/>
            </a:lvl1pPr>
          </a:lstStyle>
          <a:p>
            <a:pPr>
              <a:defRPr/>
            </a:pPr>
            <a:fld id="{7CB7A9C6-D00D-46BB-B52E-1ED21E2FD3D5}" type="datetimeFigureOut">
              <a:rPr lang="en-GB" altLang="en-US"/>
              <a:pPr>
                <a:defRPr/>
              </a:pPr>
              <a:t>23/11/2020</a:t>
            </a:fld>
            <a:endParaRPr lang="en-GB" altLang="en-US"/>
          </a:p>
        </p:txBody>
      </p:sp>
      <p:sp>
        <p:nvSpPr>
          <p:cNvPr id="5" name="Footer Placeholder 4">
            <a:extLst>
              <a:ext uri="{FF2B5EF4-FFF2-40B4-BE49-F238E27FC236}">
                <a16:creationId xmlns:a16="http://schemas.microsoft.com/office/drawing/2014/main" id="{E7A1D2A1-7ED8-42A7-A6B1-6B7E622381D0}"/>
              </a:ext>
            </a:extLst>
          </p:cNvPr>
          <p:cNvSpPr>
            <a:spLocks noGrp="1"/>
          </p:cNvSpPr>
          <p:nvPr>
            <p:ph type="ftr" sz="quarter" idx="11"/>
          </p:nvPr>
        </p:nvSpPr>
        <p:spPr/>
        <p:txBody>
          <a:bodyPr/>
          <a:lstStyle>
            <a:lvl1pPr>
              <a:defRPr/>
            </a:lvl1pPr>
          </a:lstStyle>
          <a:p>
            <a:pPr>
              <a:defRPr/>
            </a:pPr>
            <a:endParaRPr lang="en-GB" altLang="en-US"/>
          </a:p>
        </p:txBody>
      </p:sp>
      <p:sp>
        <p:nvSpPr>
          <p:cNvPr id="6" name="Slide Number Placeholder 5">
            <a:extLst>
              <a:ext uri="{FF2B5EF4-FFF2-40B4-BE49-F238E27FC236}">
                <a16:creationId xmlns:a16="http://schemas.microsoft.com/office/drawing/2014/main" id="{091C4015-7C85-484D-ACD0-11AB064116DD}"/>
              </a:ext>
            </a:extLst>
          </p:cNvPr>
          <p:cNvSpPr>
            <a:spLocks noGrp="1"/>
          </p:cNvSpPr>
          <p:nvPr>
            <p:ph type="sldNum" sz="quarter" idx="12"/>
          </p:nvPr>
        </p:nvSpPr>
        <p:spPr/>
        <p:txBody>
          <a:bodyPr/>
          <a:lstStyle>
            <a:lvl1pPr>
              <a:defRPr/>
            </a:lvl1pPr>
          </a:lstStyle>
          <a:p>
            <a:pPr>
              <a:defRPr/>
            </a:pPr>
            <a:fld id="{FC1181B3-BBB4-4C32-AF13-81D883D824D0}" type="slidenum">
              <a:rPr lang="en-GB" altLang="en-US"/>
              <a:pPr>
                <a:defRPr/>
              </a:pPr>
              <a:t>‹#›</a:t>
            </a:fld>
            <a:endParaRPr lang="en-GB" altLang="en-US"/>
          </a:p>
        </p:txBody>
      </p:sp>
    </p:spTree>
    <p:extLst>
      <p:ext uri="{BB962C8B-B14F-4D97-AF65-F5344CB8AC3E}">
        <p14:creationId xmlns:p14="http://schemas.microsoft.com/office/powerpoint/2010/main" val="3499214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7ABD9A5-B28B-4359-8D63-BB50BDA89E39}"/>
              </a:ext>
            </a:extLst>
          </p:cNvPr>
          <p:cNvSpPr>
            <a:spLocks noGrp="1"/>
          </p:cNvSpPr>
          <p:nvPr>
            <p:ph type="dt" sz="half" idx="10"/>
          </p:nvPr>
        </p:nvSpPr>
        <p:spPr/>
        <p:txBody>
          <a:bodyPr/>
          <a:lstStyle>
            <a:lvl1pPr>
              <a:defRPr/>
            </a:lvl1pPr>
          </a:lstStyle>
          <a:p>
            <a:pPr>
              <a:defRPr/>
            </a:pPr>
            <a:fld id="{ECFE741A-E575-4DAA-A0AE-73CBD149F0F9}" type="datetimeFigureOut">
              <a:rPr lang="en-GB" altLang="en-US"/>
              <a:pPr>
                <a:defRPr/>
              </a:pPr>
              <a:t>23/11/2020</a:t>
            </a:fld>
            <a:endParaRPr lang="en-GB" altLang="en-US"/>
          </a:p>
        </p:txBody>
      </p:sp>
      <p:sp>
        <p:nvSpPr>
          <p:cNvPr id="5" name="Footer Placeholder 4">
            <a:extLst>
              <a:ext uri="{FF2B5EF4-FFF2-40B4-BE49-F238E27FC236}">
                <a16:creationId xmlns:a16="http://schemas.microsoft.com/office/drawing/2014/main" id="{DEF75D71-3972-4F66-A182-EE0FA615558E}"/>
              </a:ext>
            </a:extLst>
          </p:cNvPr>
          <p:cNvSpPr>
            <a:spLocks noGrp="1"/>
          </p:cNvSpPr>
          <p:nvPr>
            <p:ph type="ftr" sz="quarter" idx="11"/>
          </p:nvPr>
        </p:nvSpPr>
        <p:spPr/>
        <p:txBody>
          <a:bodyPr/>
          <a:lstStyle>
            <a:lvl1pPr>
              <a:defRPr/>
            </a:lvl1pPr>
          </a:lstStyle>
          <a:p>
            <a:pPr>
              <a:defRPr/>
            </a:pPr>
            <a:endParaRPr lang="en-GB" altLang="en-US"/>
          </a:p>
        </p:txBody>
      </p:sp>
      <p:sp>
        <p:nvSpPr>
          <p:cNvPr id="6" name="Slide Number Placeholder 5">
            <a:extLst>
              <a:ext uri="{FF2B5EF4-FFF2-40B4-BE49-F238E27FC236}">
                <a16:creationId xmlns:a16="http://schemas.microsoft.com/office/drawing/2014/main" id="{E9E1F28C-A07B-4123-98DA-E1F0F8A2346A}"/>
              </a:ext>
            </a:extLst>
          </p:cNvPr>
          <p:cNvSpPr>
            <a:spLocks noGrp="1"/>
          </p:cNvSpPr>
          <p:nvPr>
            <p:ph type="sldNum" sz="quarter" idx="12"/>
          </p:nvPr>
        </p:nvSpPr>
        <p:spPr/>
        <p:txBody>
          <a:bodyPr/>
          <a:lstStyle>
            <a:lvl1pPr>
              <a:defRPr/>
            </a:lvl1pPr>
          </a:lstStyle>
          <a:p>
            <a:pPr>
              <a:defRPr/>
            </a:pPr>
            <a:fld id="{983E8518-61C4-4A42-BCDD-7879BB7CF4B2}" type="slidenum">
              <a:rPr lang="en-GB" altLang="en-US"/>
              <a:pPr>
                <a:defRPr/>
              </a:pPr>
              <a:t>‹#›</a:t>
            </a:fld>
            <a:endParaRPr lang="en-GB" altLang="en-US"/>
          </a:p>
        </p:txBody>
      </p:sp>
    </p:spTree>
    <p:extLst>
      <p:ext uri="{BB962C8B-B14F-4D97-AF65-F5344CB8AC3E}">
        <p14:creationId xmlns:p14="http://schemas.microsoft.com/office/powerpoint/2010/main" val="993752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30ACB3C-ED08-4104-91F8-549AED46FAA0}"/>
              </a:ext>
            </a:extLst>
          </p:cNvPr>
          <p:cNvSpPr>
            <a:spLocks noGrp="1"/>
          </p:cNvSpPr>
          <p:nvPr>
            <p:ph type="dt" sz="half" idx="10"/>
          </p:nvPr>
        </p:nvSpPr>
        <p:spPr/>
        <p:txBody>
          <a:bodyPr/>
          <a:lstStyle>
            <a:lvl1pPr>
              <a:defRPr/>
            </a:lvl1pPr>
          </a:lstStyle>
          <a:p>
            <a:pPr>
              <a:defRPr/>
            </a:pPr>
            <a:fld id="{EBC7DC51-D3F3-48D8-8495-19E5806BFA0A}" type="datetimeFigureOut">
              <a:rPr lang="en-GB" altLang="en-US"/>
              <a:pPr>
                <a:defRPr/>
              </a:pPr>
              <a:t>23/11/2020</a:t>
            </a:fld>
            <a:endParaRPr lang="en-GB" altLang="en-US"/>
          </a:p>
        </p:txBody>
      </p:sp>
      <p:sp>
        <p:nvSpPr>
          <p:cNvPr id="5" name="Footer Placeholder 4">
            <a:extLst>
              <a:ext uri="{FF2B5EF4-FFF2-40B4-BE49-F238E27FC236}">
                <a16:creationId xmlns:a16="http://schemas.microsoft.com/office/drawing/2014/main" id="{5DBECBEB-5023-43E1-B56D-511CDC489A79}"/>
              </a:ext>
            </a:extLst>
          </p:cNvPr>
          <p:cNvSpPr>
            <a:spLocks noGrp="1"/>
          </p:cNvSpPr>
          <p:nvPr>
            <p:ph type="ftr" sz="quarter" idx="11"/>
          </p:nvPr>
        </p:nvSpPr>
        <p:spPr/>
        <p:txBody>
          <a:bodyPr/>
          <a:lstStyle>
            <a:lvl1pPr>
              <a:defRPr/>
            </a:lvl1pPr>
          </a:lstStyle>
          <a:p>
            <a:pPr>
              <a:defRPr/>
            </a:pPr>
            <a:endParaRPr lang="en-GB" altLang="en-US"/>
          </a:p>
        </p:txBody>
      </p:sp>
      <p:sp>
        <p:nvSpPr>
          <p:cNvPr id="6" name="Slide Number Placeholder 5">
            <a:extLst>
              <a:ext uri="{FF2B5EF4-FFF2-40B4-BE49-F238E27FC236}">
                <a16:creationId xmlns:a16="http://schemas.microsoft.com/office/drawing/2014/main" id="{91F24789-D550-4DD7-8A4B-47AC55F6A8CB}"/>
              </a:ext>
            </a:extLst>
          </p:cNvPr>
          <p:cNvSpPr>
            <a:spLocks noGrp="1"/>
          </p:cNvSpPr>
          <p:nvPr>
            <p:ph type="sldNum" sz="quarter" idx="12"/>
          </p:nvPr>
        </p:nvSpPr>
        <p:spPr/>
        <p:txBody>
          <a:bodyPr/>
          <a:lstStyle>
            <a:lvl1pPr>
              <a:defRPr/>
            </a:lvl1pPr>
          </a:lstStyle>
          <a:p>
            <a:pPr>
              <a:defRPr/>
            </a:pPr>
            <a:fld id="{D5BC45E8-A30F-4F3A-A2AA-FF641937C23F}" type="slidenum">
              <a:rPr lang="en-GB" altLang="en-US"/>
              <a:pPr>
                <a:defRPr/>
              </a:pPr>
              <a:t>‹#›</a:t>
            </a:fld>
            <a:endParaRPr lang="en-GB" altLang="en-US"/>
          </a:p>
        </p:txBody>
      </p:sp>
    </p:spTree>
    <p:extLst>
      <p:ext uri="{BB962C8B-B14F-4D97-AF65-F5344CB8AC3E}">
        <p14:creationId xmlns:p14="http://schemas.microsoft.com/office/powerpoint/2010/main" val="1934182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F6698E-835D-4E81-B98B-4661E4BD8D05}"/>
              </a:ext>
            </a:extLst>
          </p:cNvPr>
          <p:cNvSpPr>
            <a:spLocks noGrp="1"/>
          </p:cNvSpPr>
          <p:nvPr>
            <p:ph type="dt" sz="half" idx="10"/>
          </p:nvPr>
        </p:nvSpPr>
        <p:spPr/>
        <p:txBody>
          <a:bodyPr/>
          <a:lstStyle>
            <a:lvl1pPr>
              <a:defRPr/>
            </a:lvl1pPr>
          </a:lstStyle>
          <a:p>
            <a:pPr>
              <a:defRPr/>
            </a:pPr>
            <a:fld id="{048CB999-E685-49BE-8A78-8A10A297E62A}" type="datetimeFigureOut">
              <a:rPr lang="en-GB" altLang="en-US"/>
              <a:pPr>
                <a:defRPr/>
              </a:pPr>
              <a:t>23/11/2020</a:t>
            </a:fld>
            <a:endParaRPr lang="en-GB" altLang="en-US"/>
          </a:p>
        </p:txBody>
      </p:sp>
      <p:sp>
        <p:nvSpPr>
          <p:cNvPr id="5" name="Footer Placeholder 4">
            <a:extLst>
              <a:ext uri="{FF2B5EF4-FFF2-40B4-BE49-F238E27FC236}">
                <a16:creationId xmlns:a16="http://schemas.microsoft.com/office/drawing/2014/main" id="{3E84ACF0-2514-4CB0-8451-5BB4C569B208}"/>
              </a:ext>
            </a:extLst>
          </p:cNvPr>
          <p:cNvSpPr>
            <a:spLocks noGrp="1"/>
          </p:cNvSpPr>
          <p:nvPr>
            <p:ph type="ftr" sz="quarter" idx="11"/>
          </p:nvPr>
        </p:nvSpPr>
        <p:spPr/>
        <p:txBody>
          <a:bodyPr/>
          <a:lstStyle>
            <a:lvl1pPr>
              <a:defRPr/>
            </a:lvl1pPr>
          </a:lstStyle>
          <a:p>
            <a:pPr>
              <a:defRPr/>
            </a:pPr>
            <a:endParaRPr lang="en-GB" altLang="en-US"/>
          </a:p>
        </p:txBody>
      </p:sp>
      <p:sp>
        <p:nvSpPr>
          <p:cNvPr id="6" name="Slide Number Placeholder 5">
            <a:extLst>
              <a:ext uri="{FF2B5EF4-FFF2-40B4-BE49-F238E27FC236}">
                <a16:creationId xmlns:a16="http://schemas.microsoft.com/office/drawing/2014/main" id="{46F3A6ED-D6A9-4183-85BB-B7BE1A3F156E}"/>
              </a:ext>
            </a:extLst>
          </p:cNvPr>
          <p:cNvSpPr>
            <a:spLocks noGrp="1"/>
          </p:cNvSpPr>
          <p:nvPr>
            <p:ph type="sldNum" sz="quarter" idx="12"/>
          </p:nvPr>
        </p:nvSpPr>
        <p:spPr/>
        <p:txBody>
          <a:bodyPr/>
          <a:lstStyle>
            <a:lvl1pPr>
              <a:defRPr/>
            </a:lvl1pPr>
          </a:lstStyle>
          <a:p>
            <a:pPr>
              <a:defRPr/>
            </a:pPr>
            <a:fld id="{413B0AAB-7D81-4222-9FC2-FAAB0A5871F2}" type="slidenum">
              <a:rPr lang="en-GB" altLang="en-US"/>
              <a:pPr>
                <a:defRPr/>
              </a:pPr>
              <a:t>‹#›</a:t>
            </a:fld>
            <a:endParaRPr lang="en-GB" altLang="en-US"/>
          </a:p>
        </p:txBody>
      </p:sp>
    </p:spTree>
    <p:extLst>
      <p:ext uri="{BB962C8B-B14F-4D97-AF65-F5344CB8AC3E}">
        <p14:creationId xmlns:p14="http://schemas.microsoft.com/office/powerpoint/2010/main" val="1008491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1A1E6633-B40C-436F-AFE4-F97A05B31559}"/>
              </a:ext>
            </a:extLst>
          </p:cNvPr>
          <p:cNvSpPr>
            <a:spLocks noGrp="1"/>
          </p:cNvSpPr>
          <p:nvPr>
            <p:ph type="dt" sz="half" idx="10"/>
          </p:nvPr>
        </p:nvSpPr>
        <p:spPr/>
        <p:txBody>
          <a:bodyPr/>
          <a:lstStyle>
            <a:lvl1pPr>
              <a:defRPr/>
            </a:lvl1pPr>
          </a:lstStyle>
          <a:p>
            <a:pPr>
              <a:defRPr/>
            </a:pPr>
            <a:fld id="{DF29D151-FF92-415C-B921-EE6FF60ACD0D}" type="datetimeFigureOut">
              <a:rPr lang="en-GB" altLang="en-US"/>
              <a:pPr>
                <a:defRPr/>
              </a:pPr>
              <a:t>23/11/2020</a:t>
            </a:fld>
            <a:endParaRPr lang="en-GB" altLang="en-US"/>
          </a:p>
        </p:txBody>
      </p:sp>
      <p:sp>
        <p:nvSpPr>
          <p:cNvPr id="6" name="Footer Placeholder 4">
            <a:extLst>
              <a:ext uri="{FF2B5EF4-FFF2-40B4-BE49-F238E27FC236}">
                <a16:creationId xmlns:a16="http://schemas.microsoft.com/office/drawing/2014/main" id="{67B6664E-FBA3-463E-B05E-5AD7593B2932}"/>
              </a:ext>
            </a:extLst>
          </p:cNvPr>
          <p:cNvSpPr>
            <a:spLocks noGrp="1"/>
          </p:cNvSpPr>
          <p:nvPr>
            <p:ph type="ftr" sz="quarter" idx="11"/>
          </p:nvPr>
        </p:nvSpPr>
        <p:spPr/>
        <p:txBody>
          <a:bodyPr/>
          <a:lstStyle>
            <a:lvl1pPr>
              <a:defRPr/>
            </a:lvl1pPr>
          </a:lstStyle>
          <a:p>
            <a:pPr>
              <a:defRPr/>
            </a:pPr>
            <a:endParaRPr lang="en-GB" altLang="en-US"/>
          </a:p>
        </p:txBody>
      </p:sp>
      <p:sp>
        <p:nvSpPr>
          <p:cNvPr id="7" name="Slide Number Placeholder 5">
            <a:extLst>
              <a:ext uri="{FF2B5EF4-FFF2-40B4-BE49-F238E27FC236}">
                <a16:creationId xmlns:a16="http://schemas.microsoft.com/office/drawing/2014/main" id="{BDA1AD27-1B14-47BE-9A04-488D5BB04CD0}"/>
              </a:ext>
            </a:extLst>
          </p:cNvPr>
          <p:cNvSpPr>
            <a:spLocks noGrp="1"/>
          </p:cNvSpPr>
          <p:nvPr>
            <p:ph type="sldNum" sz="quarter" idx="12"/>
          </p:nvPr>
        </p:nvSpPr>
        <p:spPr/>
        <p:txBody>
          <a:bodyPr/>
          <a:lstStyle>
            <a:lvl1pPr>
              <a:defRPr/>
            </a:lvl1pPr>
          </a:lstStyle>
          <a:p>
            <a:pPr>
              <a:defRPr/>
            </a:pPr>
            <a:fld id="{6562F12E-8202-442B-875D-611F6E9D1D7A}" type="slidenum">
              <a:rPr lang="en-GB" altLang="en-US"/>
              <a:pPr>
                <a:defRPr/>
              </a:pPr>
              <a:t>‹#›</a:t>
            </a:fld>
            <a:endParaRPr lang="en-GB" altLang="en-US"/>
          </a:p>
        </p:txBody>
      </p:sp>
    </p:spTree>
    <p:extLst>
      <p:ext uri="{BB962C8B-B14F-4D97-AF65-F5344CB8AC3E}">
        <p14:creationId xmlns:p14="http://schemas.microsoft.com/office/powerpoint/2010/main" val="3249527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29653501-D699-47EC-9307-AD5B00A3E731}"/>
              </a:ext>
            </a:extLst>
          </p:cNvPr>
          <p:cNvSpPr>
            <a:spLocks noGrp="1"/>
          </p:cNvSpPr>
          <p:nvPr>
            <p:ph type="dt" sz="half" idx="10"/>
          </p:nvPr>
        </p:nvSpPr>
        <p:spPr/>
        <p:txBody>
          <a:bodyPr/>
          <a:lstStyle>
            <a:lvl1pPr>
              <a:defRPr/>
            </a:lvl1pPr>
          </a:lstStyle>
          <a:p>
            <a:pPr>
              <a:defRPr/>
            </a:pPr>
            <a:fld id="{4803DA7A-6B83-4934-A1D0-97E34CA25B80}" type="datetimeFigureOut">
              <a:rPr lang="en-GB" altLang="en-US"/>
              <a:pPr>
                <a:defRPr/>
              </a:pPr>
              <a:t>23/11/2020</a:t>
            </a:fld>
            <a:endParaRPr lang="en-GB" altLang="en-US"/>
          </a:p>
        </p:txBody>
      </p:sp>
      <p:sp>
        <p:nvSpPr>
          <p:cNvPr id="8" name="Footer Placeholder 4">
            <a:extLst>
              <a:ext uri="{FF2B5EF4-FFF2-40B4-BE49-F238E27FC236}">
                <a16:creationId xmlns:a16="http://schemas.microsoft.com/office/drawing/2014/main" id="{7DAFAC6C-3A54-4A6C-8775-8783A70F681C}"/>
              </a:ext>
            </a:extLst>
          </p:cNvPr>
          <p:cNvSpPr>
            <a:spLocks noGrp="1"/>
          </p:cNvSpPr>
          <p:nvPr>
            <p:ph type="ftr" sz="quarter" idx="11"/>
          </p:nvPr>
        </p:nvSpPr>
        <p:spPr/>
        <p:txBody>
          <a:bodyPr/>
          <a:lstStyle>
            <a:lvl1pPr>
              <a:defRPr/>
            </a:lvl1pPr>
          </a:lstStyle>
          <a:p>
            <a:pPr>
              <a:defRPr/>
            </a:pPr>
            <a:endParaRPr lang="en-GB" altLang="en-US"/>
          </a:p>
        </p:txBody>
      </p:sp>
      <p:sp>
        <p:nvSpPr>
          <p:cNvPr id="9" name="Slide Number Placeholder 5">
            <a:extLst>
              <a:ext uri="{FF2B5EF4-FFF2-40B4-BE49-F238E27FC236}">
                <a16:creationId xmlns:a16="http://schemas.microsoft.com/office/drawing/2014/main" id="{C62A0232-D5C7-484B-AAED-24510D5366BC}"/>
              </a:ext>
            </a:extLst>
          </p:cNvPr>
          <p:cNvSpPr>
            <a:spLocks noGrp="1"/>
          </p:cNvSpPr>
          <p:nvPr>
            <p:ph type="sldNum" sz="quarter" idx="12"/>
          </p:nvPr>
        </p:nvSpPr>
        <p:spPr/>
        <p:txBody>
          <a:bodyPr/>
          <a:lstStyle>
            <a:lvl1pPr>
              <a:defRPr/>
            </a:lvl1pPr>
          </a:lstStyle>
          <a:p>
            <a:pPr>
              <a:defRPr/>
            </a:pPr>
            <a:fld id="{AEAE3C22-2CF4-4933-80AA-F0F9DC62569D}" type="slidenum">
              <a:rPr lang="en-GB" altLang="en-US"/>
              <a:pPr>
                <a:defRPr/>
              </a:pPr>
              <a:t>‹#›</a:t>
            </a:fld>
            <a:endParaRPr lang="en-GB" altLang="en-US"/>
          </a:p>
        </p:txBody>
      </p:sp>
    </p:spTree>
    <p:extLst>
      <p:ext uri="{BB962C8B-B14F-4D97-AF65-F5344CB8AC3E}">
        <p14:creationId xmlns:p14="http://schemas.microsoft.com/office/powerpoint/2010/main" val="2097350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52B853A4-A24E-4941-9845-E50B084100DD}"/>
              </a:ext>
            </a:extLst>
          </p:cNvPr>
          <p:cNvSpPr>
            <a:spLocks noGrp="1"/>
          </p:cNvSpPr>
          <p:nvPr>
            <p:ph type="dt" sz="half" idx="10"/>
          </p:nvPr>
        </p:nvSpPr>
        <p:spPr/>
        <p:txBody>
          <a:bodyPr/>
          <a:lstStyle>
            <a:lvl1pPr>
              <a:defRPr/>
            </a:lvl1pPr>
          </a:lstStyle>
          <a:p>
            <a:pPr>
              <a:defRPr/>
            </a:pPr>
            <a:fld id="{3F4A49B9-AA08-489A-AFE9-D028E2FC6149}" type="datetimeFigureOut">
              <a:rPr lang="en-GB" altLang="en-US"/>
              <a:pPr>
                <a:defRPr/>
              </a:pPr>
              <a:t>23/11/2020</a:t>
            </a:fld>
            <a:endParaRPr lang="en-GB" altLang="en-US"/>
          </a:p>
        </p:txBody>
      </p:sp>
      <p:sp>
        <p:nvSpPr>
          <p:cNvPr id="4" name="Footer Placeholder 4">
            <a:extLst>
              <a:ext uri="{FF2B5EF4-FFF2-40B4-BE49-F238E27FC236}">
                <a16:creationId xmlns:a16="http://schemas.microsoft.com/office/drawing/2014/main" id="{B4CB63D7-25FF-467C-9C06-655A50BD9896}"/>
              </a:ext>
            </a:extLst>
          </p:cNvPr>
          <p:cNvSpPr>
            <a:spLocks noGrp="1"/>
          </p:cNvSpPr>
          <p:nvPr>
            <p:ph type="ftr" sz="quarter" idx="11"/>
          </p:nvPr>
        </p:nvSpPr>
        <p:spPr/>
        <p:txBody>
          <a:bodyPr/>
          <a:lstStyle>
            <a:lvl1pPr>
              <a:defRPr/>
            </a:lvl1pPr>
          </a:lstStyle>
          <a:p>
            <a:pPr>
              <a:defRPr/>
            </a:pPr>
            <a:endParaRPr lang="en-GB" altLang="en-US"/>
          </a:p>
        </p:txBody>
      </p:sp>
      <p:sp>
        <p:nvSpPr>
          <p:cNvPr id="5" name="Slide Number Placeholder 5">
            <a:extLst>
              <a:ext uri="{FF2B5EF4-FFF2-40B4-BE49-F238E27FC236}">
                <a16:creationId xmlns:a16="http://schemas.microsoft.com/office/drawing/2014/main" id="{1F7ABFC4-DE4F-4839-B9A7-EADBDA7FBA8D}"/>
              </a:ext>
            </a:extLst>
          </p:cNvPr>
          <p:cNvSpPr>
            <a:spLocks noGrp="1"/>
          </p:cNvSpPr>
          <p:nvPr>
            <p:ph type="sldNum" sz="quarter" idx="12"/>
          </p:nvPr>
        </p:nvSpPr>
        <p:spPr/>
        <p:txBody>
          <a:bodyPr/>
          <a:lstStyle>
            <a:lvl1pPr>
              <a:defRPr/>
            </a:lvl1pPr>
          </a:lstStyle>
          <a:p>
            <a:pPr>
              <a:defRPr/>
            </a:pPr>
            <a:fld id="{70F2D444-2E0D-49DA-A778-D035469A2259}" type="slidenum">
              <a:rPr lang="en-GB" altLang="en-US"/>
              <a:pPr>
                <a:defRPr/>
              </a:pPr>
              <a:t>‹#›</a:t>
            </a:fld>
            <a:endParaRPr lang="en-GB" altLang="en-US"/>
          </a:p>
        </p:txBody>
      </p:sp>
    </p:spTree>
    <p:extLst>
      <p:ext uri="{BB962C8B-B14F-4D97-AF65-F5344CB8AC3E}">
        <p14:creationId xmlns:p14="http://schemas.microsoft.com/office/powerpoint/2010/main" val="269382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259D4F2-F874-4A44-BCE5-51B5634D98A2}"/>
              </a:ext>
            </a:extLst>
          </p:cNvPr>
          <p:cNvSpPr>
            <a:spLocks noGrp="1"/>
          </p:cNvSpPr>
          <p:nvPr>
            <p:ph type="dt" sz="half" idx="10"/>
          </p:nvPr>
        </p:nvSpPr>
        <p:spPr/>
        <p:txBody>
          <a:bodyPr/>
          <a:lstStyle>
            <a:lvl1pPr>
              <a:defRPr/>
            </a:lvl1pPr>
          </a:lstStyle>
          <a:p>
            <a:pPr>
              <a:defRPr/>
            </a:pPr>
            <a:fld id="{CC3E87B8-2BA9-4072-910A-AD079BAC9F5F}" type="datetimeFigureOut">
              <a:rPr lang="en-GB" altLang="en-US"/>
              <a:pPr>
                <a:defRPr/>
              </a:pPr>
              <a:t>23/11/2020</a:t>
            </a:fld>
            <a:endParaRPr lang="en-GB" altLang="en-US"/>
          </a:p>
        </p:txBody>
      </p:sp>
      <p:sp>
        <p:nvSpPr>
          <p:cNvPr id="3" name="Footer Placeholder 4">
            <a:extLst>
              <a:ext uri="{FF2B5EF4-FFF2-40B4-BE49-F238E27FC236}">
                <a16:creationId xmlns:a16="http://schemas.microsoft.com/office/drawing/2014/main" id="{FE313D11-611F-40D0-BE57-6782F03E53CC}"/>
              </a:ext>
            </a:extLst>
          </p:cNvPr>
          <p:cNvSpPr>
            <a:spLocks noGrp="1"/>
          </p:cNvSpPr>
          <p:nvPr>
            <p:ph type="ftr" sz="quarter" idx="11"/>
          </p:nvPr>
        </p:nvSpPr>
        <p:spPr/>
        <p:txBody>
          <a:bodyPr/>
          <a:lstStyle>
            <a:lvl1pPr>
              <a:defRPr/>
            </a:lvl1pPr>
          </a:lstStyle>
          <a:p>
            <a:pPr>
              <a:defRPr/>
            </a:pPr>
            <a:endParaRPr lang="en-GB" altLang="en-US"/>
          </a:p>
        </p:txBody>
      </p:sp>
      <p:sp>
        <p:nvSpPr>
          <p:cNvPr id="4" name="Slide Number Placeholder 5">
            <a:extLst>
              <a:ext uri="{FF2B5EF4-FFF2-40B4-BE49-F238E27FC236}">
                <a16:creationId xmlns:a16="http://schemas.microsoft.com/office/drawing/2014/main" id="{20ADD488-3647-4E5D-B36F-AA3DB47BDB03}"/>
              </a:ext>
            </a:extLst>
          </p:cNvPr>
          <p:cNvSpPr>
            <a:spLocks noGrp="1"/>
          </p:cNvSpPr>
          <p:nvPr>
            <p:ph type="sldNum" sz="quarter" idx="12"/>
          </p:nvPr>
        </p:nvSpPr>
        <p:spPr/>
        <p:txBody>
          <a:bodyPr/>
          <a:lstStyle>
            <a:lvl1pPr>
              <a:defRPr/>
            </a:lvl1pPr>
          </a:lstStyle>
          <a:p>
            <a:pPr>
              <a:defRPr/>
            </a:pPr>
            <a:fld id="{7807D5C7-0C4F-49AE-82C4-1A1F33A135C7}" type="slidenum">
              <a:rPr lang="en-GB" altLang="en-US"/>
              <a:pPr>
                <a:defRPr/>
              </a:pPr>
              <a:t>‹#›</a:t>
            </a:fld>
            <a:endParaRPr lang="en-GB" altLang="en-US"/>
          </a:p>
        </p:txBody>
      </p:sp>
    </p:spTree>
    <p:extLst>
      <p:ext uri="{BB962C8B-B14F-4D97-AF65-F5344CB8AC3E}">
        <p14:creationId xmlns:p14="http://schemas.microsoft.com/office/powerpoint/2010/main" val="1505791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A7AC235-8466-4C06-94BA-74CC39FBC82E}"/>
              </a:ext>
            </a:extLst>
          </p:cNvPr>
          <p:cNvSpPr>
            <a:spLocks noGrp="1"/>
          </p:cNvSpPr>
          <p:nvPr>
            <p:ph type="dt" sz="half" idx="10"/>
          </p:nvPr>
        </p:nvSpPr>
        <p:spPr/>
        <p:txBody>
          <a:bodyPr/>
          <a:lstStyle>
            <a:lvl1pPr>
              <a:defRPr/>
            </a:lvl1pPr>
          </a:lstStyle>
          <a:p>
            <a:pPr>
              <a:defRPr/>
            </a:pPr>
            <a:fld id="{1F840222-56A6-4035-AA66-0FFB9FE132DB}" type="datetimeFigureOut">
              <a:rPr lang="en-GB" altLang="en-US"/>
              <a:pPr>
                <a:defRPr/>
              </a:pPr>
              <a:t>23/11/2020</a:t>
            </a:fld>
            <a:endParaRPr lang="en-GB" altLang="en-US"/>
          </a:p>
        </p:txBody>
      </p:sp>
      <p:sp>
        <p:nvSpPr>
          <p:cNvPr id="6" name="Footer Placeholder 4">
            <a:extLst>
              <a:ext uri="{FF2B5EF4-FFF2-40B4-BE49-F238E27FC236}">
                <a16:creationId xmlns:a16="http://schemas.microsoft.com/office/drawing/2014/main" id="{5DC7C8C7-366C-497E-BCC7-21B915090D81}"/>
              </a:ext>
            </a:extLst>
          </p:cNvPr>
          <p:cNvSpPr>
            <a:spLocks noGrp="1"/>
          </p:cNvSpPr>
          <p:nvPr>
            <p:ph type="ftr" sz="quarter" idx="11"/>
          </p:nvPr>
        </p:nvSpPr>
        <p:spPr/>
        <p:txBody>
          <a:bodyPr/>
          <a:lstStyle>
            <a:lvl1pPr>
              <a:defRPr/>
            </a:lvl1pPr>
          </a:lstStyle>
          <a:p>
            <a:pPr>
              <a:defRPr/>
            </a:pPr>
            <a:endParaRPr lang="en-GB" altLang="en-US"/>
          </a:p>
        </p:txBody>
      </p:sp>
      <p:sp>
        <p:nvSpPr>
          <p:cNvPr id="7" name="Slide Number Placeholder 5">
            <a:extLst>
              <a:ext uri="{FF2B5EF4-FFF2-40B4-BE49-F238E27FC236}">
                <a16:creationId xmlns:a16="http://schemas.microsoft.com/office/drawing/2014/main" id="{FA57E5DD-0F58-4F76-B5F6-978A3B4D47D5}"/>
              </a:ext>
            </a:extLst>
          </p:cNvPr>
          <p:cNvSpPr>
            <a:spLocks noGrp="1"/>
          </p:cNvSpPr>
          <p:nvPr>
            <p:ph type="sldNum" sz="quarter" idx="12"/>
          </p:nvPr>
        </p:nvSpPr>
        <p:spPr/>
        <p:txBody>
          <a:bodyPr/>
          <a:lstStyle>
            <a:lvl1pPr>
              <a:defRPr/>
            </a:lvl1pPr>
          </a:lstStyle>
          <a:p>
            <a:pPr>
              <a:defRPr/>
            </a:pPr>
            <a:fld id="{FE765334-3E82-45AD-AB08-EF15150A9940}" type="slidenum">
              <a:rPr lang="en-GB" altLang="en-US"/>
              <a:pPr>
                <a:defRPr/>
              </a:pPr>
              <a:t>‹#›</a:t>
            </a:fld>
            <a:endParaRPr lang="en-GB" altLang="en-US"/>
          </a:p>
        </p:txBody>
      </p:sp>
    </p:spTree>
    <p:extLst>
      <p:ext uri="{BB962C8B-B14F-4D97-AF65-F5344CB8AC3E}">
        <p14:creationId xmlns:p14="http://schemas.microsoft.com/office/powerpoint/2010/main" val="443645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36FCEF74-CDAF-4FC3-A790-E550AFCDDFBB}"/>
              </a:ext>
            </a:extLst>
          </p:cNvPr>
          <p:cNvSpPr>
            <a:spLocks noGrp="1"/>
          </p:cNvSpPr>
          <p:nvPr>
            <p:ph type="dt" sz="half" idx="10"/>
          </p:nvPr>
        </p:nvSpPr>
        <p:spPr/>
        <p:txBody>
          <a:bodyPr/>
          <a:lstStyle>
            <a:lvl1pPr>
              <a:defRPr/>
            </a:lvl1pPr>
          </a:lstStyle>
          <a:p>
            <a:pPr>
              <a:defRPr/>
            </a:pPr>
            <a:fld id="{B108EC03-7712-4BC4-A7CA-5B554CE87917}" type="datetimeFigureOut">
              <a:rPr lang="en-GB" altLang="en-US"/>
              <a:pPr>
                <a:defRPr/>
              </a:pPr>
              <a:t>23/11/2020</a:t>
            </a:fld>
            <a:endParaRPr lang="en-GB" altLang="en-US"/>
          </a:p>
        </p:txBody>
      </p:sp>
      <p:sp>
        <p:nvSpPr>
          <p:cNvPr id="6" name="Footer Placeholder 4">
            <a:extLst>
              <a:ext uri="{FF2B5EF4-FFF2-40B4-BE49-F238E27FC236}">
                <a16:creationId xmlns:a16="http://schemas.microsoft.com/office/drawing/2014/main" id="{A137633D-9117-471D-AF25-1B819F3C6219}"/>
              </a:ext>
            </a:extLst>
          </p:cNvPr>
          <p:cNvSpPr>
            <a:spLocks noGrp="1"/>
          </p:cNvSpPr>
          <p:nvPr>
            <p:ph type="ftr" sz="quarter" idx="11"/>
          </p:nvPr>
        </p:nvSpPr>
        <p:spPr/>
        <p:txBody>
          <a:bodyPr/>
          <a:lstStyle>
            <a:lvl1pPr>
              <a:defRPr/>
            </a:lvl1pPr>
          </a:lstStyle>
          <a:p>
            <a:pPr>
              <a:defRPr/>
            </a:pPr>
            <a:endParaRPr lang="en-GB" altLang="en-US"/>
          </a:p>
        </p:txBody>
      </p:sp>
      <p:sp>
        <p:nvSpPr>
          <p:cNvPr id="7" name="Slide Number Placeholder 5">
            <a:extLst>
              <a:ext uri="{FF2B5EF4-FFF2-40B4-BE49-F238E27FC236}">
                <a16:creationId xmlns:a16="http://schemas.microsoft.com/office/drawing/2014/main" id="{86690A08-4CDD-4849-B74C-C996C7983F5A}"/>
              </a:ext>
            </a:extLst>
          </p:cNvPr>
          <p:cNvSpPr>
            <a:spLocks noGrp="1"/>
          </p:cNvSpPr>
          <p:nvPr>
            <p:ph type="sldNum" sz="quarter" idx="12"/>
          </p:nvPr>
        </p:nvSpPr>
        <p:spPr/>
        <p:txBody>
          <a:bodyPr/>
          <a:lstStyle>
            <a:lvl1pPr>
              <a:defRPr/>
            </a:lvl1pPr>
          </a:lstStyle>
          <a:p>
            <a:pPr>
              <a:defRPr/>
            </a:pPr>
            <a:fld id="{372AA2AB-42B2-447F-AE0F-12333B7AC1DF}" type="slidenum">
              <a:rPr lang="en-GB" altLang="en-US"/>
              <a:pPr>
                <a:defRPr/>
              </a:pPr>
              <a:t>‹#›</a:t>
            </a:fld>
            <a:endParaRPr lang="en-GB" altLang="en-US"/>
          </a:p>
        </p:txBody>
      </p:sp>
    </p:spTree>
    <p:extLst>
      <p:ext uri="{BB962C8B-B14F-4D97-AF65-F5344CB8AC3E}">
        <p14:creationId xmlns:p14="http://schemas.microsoft.com/office/powerpoint/2010/main" val="2741645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E466860-41A3-474F-8AA2-7761BEFFE454}"/>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85BEE338-8C01-4541-90A5-08B0A8BAEC0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5BB3C9C4-2780-47D9-A167-376438A87701}"/>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2D77B787-DD71-4C54-83DF-2487400F3757}" type="datetimeFigureOut">
              <a:rPr lang="en-GB" altLang="en-US"/>
              <a:pPr>
                <a:defRPr/>
              </a:pPr>
              <a:t>23/11/2020</a:t>
            </a:fld>
            <a:endParaRPr lang="en-GB" altLang="en-US"/>
          </a:p>
        </p:txBody>
      </p:sp>
      <p:sp>
        <p:nvSpPr>
          <p:cNvPr id="5" name="Footer Placeholder 4">
            <a:extLst>
              <a:ext uri="{FF2B5EF4-FFF2-40B4-BE49-F238E27FC236}">
                <a16:creationId xmlns:a16="http://schemas.microsoft.com/office/drawing/2014/main" id="{A14B1267-1501-4DE1-8E91-482B2CEA7DAC}"/>
              </a:ext>
            </a:extLst>
          </p:cNvPr>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defRPr>
            </a:lvl1pPr>
          </a:lstStyle>
          <a:p>
            <a:pPr>
              <a:defRPr/>
            </a:pPr>
            <a:endParaRPr lang="en-GB" altLang="en-US"/>
          </a:p>
        </p:txBody>
      </p:sp>
      <p:sp>
        <p:nvSpPr>
          <p:cNvPr id="6" name="Slide Number Placeholder 5">
            <a:extLst>
              <a:ext uri="{FF2B5EF4-FFF2-40B4-BE49-F238E27FC236}">
                <a16:creationId xmlns:a16="http://schemas.microsoft.com/office/drawing/2014/main" id="{11935F87-0FA9-4F7D-ACE8-88446342A93D}"/>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B9E356FA-E786-4C73-B836-C1D41A4E3914}"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34.png"/><Relationship Id="rId18" Type="http://schemas.openxmlformats.org/officeDocument/2006/relationships/image" Target="../media/image39.svg"/><Relationship Id="rId26" Type="http://schemas.openxmlformats.org/officeDocument/2006/relationships/image" Target="../media/image2.svg"/><Relationship Id="rId3" Type="http://schemas.openxmlformats.org/officeDocument/2006/relationships/image" Target="../media/image24.png"/><Relationship Id="rId21" Type="http://schemas.openxmlformats.org/officeDocument/2006/relationships/image" Target="../media/image42.png"/><Relationship Id="rId7" Type="http://schemas.openxmlformats.org/officeDocument/2006/relationships/image" Target="../media/image28.png"/><Relationship Id="rId12" Type="http://schemas.openxmlformats.org/officeDocument/2006/relationships/image" Target="../media/image33.svg"/><Relationship Id="rId17" Type="http://schemas.openxmlformats.org/officeDocument/2006/relationships/image" Target="../media/image38.png"/><Relationship Id="rId25" Type="http://schemas.openxmlformats.org/officeDocument/2006/relationships/image" Target="../media/image1.png"/><Relationship Id="rId2" Type="http://schemas.openxmlformats.org/officeDocument/2006/relationships/image" Target="../media/image3.png"/><Relationship Id="rId16" Type="http://schemas.openxmlformats.org/officeDocument/2006/relationships/image" Target="../media/image37.svg"/><Relationship Id="rId20" Type="http://schemas.openxmlformats.org/officeDocument/2006/relationships/image" Target="../media/image41.svg"/><Relationship Id="rId1" Type="http://schemas.openxmlformats.org/officeDocument/2006/relationships/slideLayout" Target="../slideLayouts/slideLayout2.xml"/><Relationship Id="rId6" Type="http://schemas.openxmlformats.org/officeDocument/2006/relationships/image" Target="../media/image27.svg"/><Relationship Id="rId11" Type="http://schemas.openxmlformats.org/officeDocument/2006/relationships/image" Target="../media/image32.png"/><Relationship Id="rId24" Type="http://schemas.openxmlformats.org/officeDocument/2006/relationships/image" Target="../media/image45.svg"/><Relationship Id="rId5" Type="http://schemas.openxmlformats.org/officeDocument/2006/relationships/image" Target="../media/image26.png"/><Relationship Id="rId15" Type="http://schemas.openxmlformats.org/officeDocument/2006/relationships/image" Target="../media/image36.png"/><Relationship Id="rId23" Type="http://schemas.openxmlformats.org/officeDocument/2006/relationships/image" Target="../media/image44.png"/><Relationship Id="rId10" Type="http://schemas.openxmlformats.org/officeDocument/2006/relationships/image" Target="../media/image31.svg"/><Relationship Id="rId19" Type="http://schemas.openxmlformats.org/officeDocument/2006/relationships/image" Target="../media/image40.png"/><Relationship Id="rId4" Type="http://schemas.openxmlformats.org/officeDocument/2006/relationships/image" Target="../media/image25.svg"/><Relationship Id="rId9" Type="http://schemas.openxmlformats.org/officeDocument/2006/relationships/image" Target="../media/image30.png"/><Relationship Id="rId14" Type="http://schemas.openxmlformats.org/officeDocument/2006/relationships/image" Target="../media/image35.svg"/><Relationship Id="rId22" Type="http://schemas.openxmlformats.org/officeDocument/2006/relationships/image" Target="../media/image43.svg"/></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Scientist">
            <a:extLst>
              <a:ext uri="{FF2B5EF4-FFF2-40B4-BE49-F238E27FC236}">
                <a16:creationId xmlns:a16="http://schemas.microsoft.com/office/drawing/2014/main" id="{9CCF51FC-B24D-42F6-8E55-685161DB1E47}"/>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91880" y="3265455"/>
            <a:ext cx="2466224" cy="2466224"/>
          </a:xfrm>
        </p:spPr>
      </p:pic>
      <p:pic>
        <p:nvPicPr>
          <p:cNvPr id="4099" name="Picture 6">
            <a:extLst>
              <a:ext uri="{FF2B5EF4-FFF2-40B4-BE49-F238E27FC236}">
                <a16:creationId xmlns:a16="http://schemas.microsoft.com/office/drawing/2014/main" id="{22810A44-07AC-4FC1-A5B9-2C6C979D69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31750"/>
            <a:ext cx="1266825"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7">
            <a:extLst>
              <a:ext uri="{FF2B5EF4-FFF2-40B4-BE49-F238E27FC236}">
                <a16:creationId xmlns:a16="http://schemas.microsoft.com/office/drawing/2014/main" id="{F9777DC8-D3B1-499A-8D81-809B4FF8AB0E}"/>
              </a:ext>
            </a:extLst>
          </p:cNvPr>
          <p:cNvSpPr txBox="1">
            <a:spLocks noChangeArrowheads="1"/>
          </p:cNvSpPr>
          <p:nvPr/>
        </p:nvSpPr>
        <p:spPr bwMode="auto">
          <a:xfrm>
            <a:off x="0" y="6373813"/>
            <a:ext cx="9144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600">
                <a:solidFill>
                  <a:srgbClr val="737373"/>
                </a:solidFill>
                <a:latin typeface="Century Gothic" panose="020B0502020202020204" pitchFamily="34" charset="0"/>
              </a:rPr>
              <a:t>More than Academic Excellence | More than a School | More than ‘Self’</a:t>
            </a:r>
          </a:p>
        </p:txBody>
      </p:sp>
      <p:sp>
        <p:nvSpPr>
          <p:cNvPr id="4101" name="Title 1">
            <a:extLst>
              <a:ext uri="{FF2B5EF4-FFF2-40B4-BE49-F238E27FC236}">
                <a16:creationId xmlns:a16="http://schemas.microsoft.com/office/drawing/2014/main" id="{CD1A8D65-B3D2-4379-AFCD-7453F21DB88F}"/>
              </a:ext>
            </a:extLst>
          </p:cNvPr>
          <p:cNvSpPr>
            <a:spLocks noGrp="1"/>
          </p:cNvSpPr>
          <p:nvPr>
            <p:ph type="title"/>
          </p:nvPr>
        </p:nvSpPr>
        <p:spPr>
          <a:xfrm>
            <a:off x="603157" y="2287121"/>
            <a:ext cx="7934325" cy="504825"/>
          </a:xfrm>
        </p:spPr>
        <p:txBody>
          <a:bodyPr/>
          <a:lstStyle/>
          <a:p>
            <a:r>
              <a:rPr lang="en-GB" altLang="en-US" sz="3200" b="1" dirty="0">
                <a:solidFill>
                  <a:srgbClr val="CC9900"/>
                </a:solidFill>
                <a:latin typeface="Century Gothic"/>
                <a:ea typeface="ＭＳ Ｐゴシック"/>
              </a:rPr>
              <a:t>Welcome to the </a:t>
            </a:r>
            <a:r>
              <a:rPr lang="en-GB" altLang="en-US" sz="3200" b="1" dirty="0" err="1">
                <a:solidFill>
                  <a:srgbClr val="CC9900"/>
                </a:solidFill>
                <a:latin typeface="Century Gothic"/>
                <a:ea typeface="ＭＳ Ｐゴシック"/>
              </a:rPr>
              <a:t>Nishkam</a:t>
            </a:r>
            <a:r>
              <a:rPr lang="en-GB" altLang="en-US" sz="3200" b="1" dirty="0">
                <a:solidFill>
                  <a:srgbClr val="CC9900"/>
                </a:solidFill>
                <a:latin typeface="Century Gothic"/>
                <a:ea typeface="ＭＳ Ｐゴシック"/>
              </a:rPr>
              <a:t> Science: Chemistry department</a:t>
            </a:r>
            <a:endParaRPr lang="en-US" sz="3200" dirty="0">
              <a:cs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a:extLst>
              <a:ext uri="{FF2B5EF4-FFF2-40B4-BE49-F238E27FC236}">
                <a16:creationId xmlns:a16="http://schemas.microsoft.com/office/drawing/2014/main" id="{BB2AC94D-B100-4E0B-A1DC-C7C7034715B2}"/>
              </a:ext>
            </a:extLst>
          </p:cNvPr>
          <p:cNvSpPr>
            <a:spLocks noGrp="1"/>
          </p:cNvSpPr>
          <p:nvPr>
            <p:ph idx="1"/>
          </p:nvPr>
        </p:nvSpPr>
        <p:spPr>
          <a:xfrm>
            <a:off x="576263" y="1662113"/>
            <a:ext cx="7991475" cy="4425950"/>
          </a:xfrm>
        </p:spPr>
        <p:txBody>
          <a:bodyPr/>
          <a:lstStyle/>
          <a:p>
            <a:pPr marL="0" indent="0" eaLnBrk="1" hangingPunct="1">
              <a:buFont typeface="Arial" panose="020B0604020202020204" pitchFamily="34" charset="0"/>
              <a:buNone/>
            </a:pPr>
            <a:r>
              <a:rPr lang="en-GB" altLang="en-US" sz="1800">
                <a:solidFill>
                  <a:srgbClr val="000000"/>
                </a:solidFill>
                <a:ea typeface="ＭＳ Ｐゴシック" panose="020B0600070205080204" pitchFamily="34" charset="-128"/>
              </a:rPr>
              <a:t>*</a:t>
            </a:r>
          </a:p>
        </p:txBody>
      </p:sp>
      <p:pic>
        <p:nvPicPr>
          <p:cNvPr id="4099" name="Picture 6">
            <a:extLst>
              <a:ext uri="{FF2B5EF4-FFF2-40B4-BE49-F238E27FC236}">
                <a16:creationId xmlns:a16="http://schemas.microsoft.com/office/drawing/2014/main" id="{22810A44-07AC-4FC1-A5B9-2C6C979D69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088" y="31750"/>
            <a:ext cx="1266825"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7">
            <a:extLst>
              <a:ext uri="{FF2B5EF4-FFF2-40B4-BE49-F238E27FC236}">
                <a16:creationId xmlns:a16="http://schemas.microsoft.com/office/drawing/2014/main" id="{F9777DC8-D3B1-499A-8D81-809B4FF8AB0E}"/>
              </a:ext>
            </a:extLst>
          </p:cNvPr>
          <p:cNvSpPr txBox="1">
            <a:spLocks noChangeArrowheads="1"/>
          </p:cNvSpPr>
          <p:nvPr/>
        </p:nvSpPr>
        <p:spPr bwMode="auto">
          <a:xfrm>
            <a:off x="0" y="6373813"/>
            <a:ext cx="9144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600">
                <a:solidFill>
                  <a:srgbClr val="737373"/>
                </a:solidFill>
                <a:latin typeface="Century Gothic" panose="020B0502020202020204" pitchFamily="34" charset="0"/>
              </a:rPr>
              <a:t>More than Academic Excellence | More than a School | More than ‘Self’</a:t>
            </a:r>
          </a:p>
        </p:txBody>
      </p:sp>
      <p:sp>
        <p:nvSpPr>
          <p:cNvPr id="4101" name="Title 1">
            <a:extLst>
              <a:ext uri="{FF2B5EF4-FFF2-40B4-BE49-F238E27FC236}">
                <a16:creationId xmlns:a16="http://schemas.microsoft.com/office/drawing/2014/main" id="{CD1A8D65-B3D2-4379-AFCD-7453F21DB88F}"/>
              </a:ext>
            </a:extLst>
          </p:cNvPr>
          <p:cNvSpPr>
            <a:spLocks noGrp="1"/>
          </p:cNvSpPr>
          <p:nvPr>
            <p:ph type="title"/>
          </p:nvPr>
        </p:nvSpPr>
        <p:spPr>
          <a:xfrm>
            <a:off x="576263" y="933450"/>
            <a:ext cx="7934325" cy="504825"/>
          </a:xfrm>
        </p:spPr>
        <p:txBody>
          <a:bodyPr/>
          <a:lstStyle/>
          <a:p>
            <a:pPr algn="l"/>
            <a:r>
              <a:rPr lang="en-GB" altLang="en-US" sz="2800" b="1" dirty="0">
                <a:solidFill>
                  <a:srgbClr val="CC9900"/>
                </a:solidFill>
                <a:latin typeface="Century Gothic"/>
                <a:ea typeface="ＭＳ Ｐゴシック"/>
              </a:rPr>
              <a:t>Where can chemistry take you?</a:t>
            </a:r>
            <a:endParaRPr lang="en-US" dirty="0"/>
          </a:p>
        </p:txBody>
      </p:sp>
      <p:pic>
        <p:nvPicPr>
          <p:cNvPr id="3" name="Graphic 2" descr="Doctor">
            <a:extLst>
              <a:ext uri="{FF2B5EF4-FFF2-40B4-BE49-F238E27FC236}">
                <a16:creationId xmlns:a16="http://schemas.microsoft.com/office/drawing/2014/main" id="{4F984194-E27A-4BDD-B910-A75AF5A5505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09168" y="1732775"/>
            <a:ext cx="914400" cy="914400"/>
          </a:xfrm>
          <a:prstGeom prst="rect">
            <a:avLst/>
          </a:prstGeom>
        </p:spPr>
      </p:pic>
      <p:pic>
        <p:nvPicPr>
          <p:cNvPr id="5" name="Graphic 4" descr="Graduation cap">
            <a:extLst>
              <a:ext uri="{FF2B5EF4-FFF2-40B4-BE49-F238E27FC236}">
                <a16:creationId xmlns:a16="http://schemas.microsoft.com/office/drawing/2014/main" id="{7ED7AD42-CC53-4B34-9AD3-F1F1F29D695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0390" y="1809002"/>
            <a:ext cx="914400" cy="914400"/>
          </a:xfrm>
          <a:prstGeom prst="rect">
            <a:avLst/>
          </a:prstGeom>
        </p:spPr>
      </p:pic>
      <p:pic>
        <p:nvPicPr>
          <p:cNvPr id="10" name="Graphic 9" descr="Classroom">
            <a:extLst>
              <a:ext uri="{FF2B5EF4-FFF2-40B4-BE49-F238E27FC236}">
                <a16:creationId xmlns:a16="http://schemas.microsoft.com/office/drawing/2014/main" id="{05C31D56-2668-4E29-A040-F25A798863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47863" y="1828505"/>
            <a:ext cx="914400" cy="914400"/>
          </a:xfrm>
          <a:prstGeom prst="rect">
            <a:avLst/>
          </a:prstGeom>
        </p:spPr>
      </p:pic>
      <p:pic>
        <p:nvPicPr>
          <p:cNvPr id="12" name="Graphic 11" descr="Mountains">
            <a:extLst>
              <a:ext uri="{FF2B5EF4-FFF2-40B4-BE49-F238E27FC236}">
                <a16:creationId xmlns:a16="http://schemas.microsoft.com/office/drawing/2014/main" id="{C78532B7-28B7-4F22-BFD3-F991143C9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490663" y="4653136"/>
            <a:ext cx="914400" cy="914400"/>
          </a:xfrm>
          <a:prstGeom prst="rect">
            <a:avLst/>
          </a:prstGeom>
        </p:spPr>
      </p:pic>
      <p:pic>
        <p:nvPicPr>
          <p:cNvPr id="14" name="Graphic 13" descr="Telescope">
            <a:extLst>
              <a:ext uri="{FF2B5EF4-FFF2-40B4-BE49-F238E27FC236}">
                <a16:creationId xmlns:a16="http://schemas.microsoft.com/office/drawing/2014/main" id="{ED07923C-9953-4DE9-BD37-24E911D10E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1269" y="3074619"/>
            <a:ext cx="914400" cy="914400"/>
          </a:xfrm>
          <a:prstGeom prst="rect">
            <a:avLst/>
          </a:prstGeom>
        </p:spPr>
      </p:pic>
      <p:pic>
        <p:nvPicPr>
          <p:cNvPr id="16" name="Graphic 15" descr="Microscope">
            <a:extLst>
              <a:ext uri="{FF2B5EF4-FFF2-40B4-BE49-F238E27FC236}">
                <a16:creationId xmlns:a16="http://schemas.microsoft.com/office/drawing/2014/main" id="{558464A8-EC0F-4A3C-AE32-A25ACD81237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534060" y="3272029"/>
            <a:ext cx="914400" cy="914400"/>
          </a:xfrm>
          <a:prstGeom prst="rect">
            <a:avLst/>
          </a:prstGeom>
        </p:spPr>
      </p:pic>
      <p:pic>
        <p:nvPicPr>
          <p:cNvPr id="20" name="Graphic 19" descr="Stethoscope">
            <a:extLst>
              <a:ext uri="{FF2B5EF4-FFF2-40B4-BE49-F238E27FC236}">
                <a16:creationId xmlns:a16="http://schemas.microsoft.com/office/drawing/2014/main" id="{9B2F0D85-51AB-49ED-A504-3E70E9D211B2}"/>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723568" y="4633604"/>
            <a:ext cx="914400" cy="914400"/>
          </a:xfrm>
          <a:prstGeom prst="rect">
            <a:avLst/>
          </a:prstGeom>
        </p:spPr>
      </p:pic>
      <p:pic>
        <p:nvPicPr>
          <p:cNvPr id="22" name="Graphic 21" descr="Tooth">
            <a:extLst>
              <a:ext uri="{FF2B5EF4-FFF2-40B4-BE49-F238E27FC236}">
                <a16:creationId xmlns:a16="http://schemas.microsoft.com/office/drawing/2014/main" id="{EDD86670-F589-4D2C-B56D-BDB6BBE4CD72}"/>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633080" y="3242614"/>
            <a:ext cx="914400" cy="914400"/>
          </a:xfrm>
          <a:prstGeom prst="rect">
            <a:avLst/>
          </a:prstGeom>
        </p:spPr>
      </p:pic>
      <p:pic>
        <p:nvPicPr>
          <p:cNvPr id="24" name="Graphic 23" descr="Ambulance">
            <a:extLst>
              <a:ext uri="{FF2B5EF4-FFF2-40B4-BE49-F238E27FC236}">
                <a16:creationId xmlns:a16="http://schemas.microsoft.com/office/drawing/2014/main" id="{407BEB6F-D74A-45A5-9E27-7EE409656841}"/>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4141400" y="5000923"/>
            <a:ext cx="914400" cy="914400"/>
          </a:xfrm>
          <a:prstGeom prst="rect">
            <a:avLst/>
          </a:prstGeom>
        </p:spPr>
      </p:pic>
      <p:pic>
        <p:nvPicPr>
          <p:cNvPr id="26" name="Graphic 25" descr="Brain in head">
            <a:extLst>
              <a:ext uri="{FF2B5EF4-FFF2-40B4-BE49-F238E27FC236}">
                <a16:creationId xmlns:a16="http://schemas.microsoft.com/office/drawing/2014/main" id="{0E65C835-2F27-43C5-84DA-1AE7C75322B6}"/>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7002320" y="3242614"/>
            <a:ext cx="914400" cy="914400"/>
          </a:xfrm>
          <a:prstGeom prst="rect">
            <a:avLst/>
          </a:prstGeom>
        </p:spPr>
      </p:pic>
      <p:pic>
        <p:nvPicPr>
          <p:cNvPr id="28" name="Graphic 27" descr="Astronaut">
            <a:extLst>
              <a:ext uri="{FF2B5EF4-FFF2-40B4-BE49-F238E27FC236}">
                <a16:creationId xmlns:a16="http://schemas.microsoft.com/office/drawing/2014/main" id="{D60B9E1D-342E-4E29-AC6C-3CB9C80EA54E}"/>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951242" y="1752438"/>
            <a:ext cx="914400" cy="914400"/>
          </a:xfrm>
          <a:prstGeom prst="rect">
            <a:avLst/>
          </a:prstGeom>
        </p:spPr>
      </p:pic>
      <p:pic>
        <p:nvPicPr>
          <p:cNvPr id="30" name="Graphic 29" descr="Scientist">
            <a:extLst>
              <a:ext uri="{FF2B5EF4-FFF2-40B4-BE49-F238E27FC236}">
                <a16:creationId xmlns:a16="http://schemas.microsoft.com/office/drawing/2014/main" id="{271BFAEB-1784-4A55-80CC-831D775F1675}"/>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7633520" y="1689525"/>
            <a:ext cx="914400" cy="914400"/>
          </a:xfrm>
          <a:prstGeom prst="rect">
            <a:avLst/>
          </a:prstGeom>
        </p:spPr>
      </p:pic>
    </p:spTree>
    <p:extLst>
      <p:ext uri="{BB962C8B-B14F-4D97-AF65-F5344CB8AC3E}">
        <p14:creationId xmlns:p14="http://schemas.microsoft.com/office/powerpoint/2010/main" val="1358749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a:extLst>
              <a:ext uri="{FF2B5EF4-FFF2-40B4-BE49-F238E27FC236}">
                <a16:creationId xmlns:a16="http://schemas.microsoft.com/office/drawing/2014/main" id="{BB2AC94D-B100-4E0B-A1DC-C7C7034715B2}"/>
              </a:ext>
            </a:extLst>
          </p:cNvPr>
          <p:cNvSpPr>
            <a:spLocks noGrp="1"/>
          </p:cNvSpPr>
          <p:nvPr>
            <p:ph idx="1"/>
          </p:nvPr>
        </p:nvSpPr>
        <p:spPr>
          <a:xfrm>
            <a:off x="576263" y="1662113"/>
            <a:ext cx="7991475" cy="4425950"/>
          </a:xfrm>
        </p:spPr>
        <p:txBody>
          <a:bodyPr/>
          <a:lstStyle/>
          <a:p>
            <a:pPr eaLnBrk="1" hangingPunct="1"/>
            <a:r>
              <a:rPr lang="en-GB" altLang="en-US" sz="2400" dirty="0">
                <a:solidFill>
                  <a:srgbClr val="000000"/>
                </a:solidFill>
                <a:ea typeface="ＭＳ Ｐゴシック" panose="020B0600070205080204" pitchFamily="34" charset="-128"/>
              </a:rPr>
              <a:t>Hardworking ethos</a:t>
            </a:r>
          </a:p>
          <a:p>
            <a:pPr eaLnBrk="1" hangingPunct="1"/>
            <a:r>
              <a:rPr lang="en-GB" altLang="en-US" sz="2400" dirty="0">
                <a:solidFill>
                  <a:srgbClr val="000000"/>
                </a:solidFill>
                <a:ea typeface="ＭＳ Ｐゴシック" panose="020B0600070205080204" pitchFamily="34" charset="-128"/>
              </a:rPr>
              <a:t>A can-do attitude</a:t>
            </a:r>
          </a:p>
          <a:p>
            <a:pPr eaLnBrk="1" hangingPunct="1"/>
            <a:r>
              <a:rPr lang="en-GB" altLang="en-US" sz="2400" dirty="0">
                <a:solidFill>
                  <a:srgbClr val="000000"/>
                </a:solidFill>
                <a:ea typeface="ＭＳ Ｐゴシック" panose="020B0600070205080204" pitchFamily="34" charset="-128"/>
              </a:rPr>
              <a:t>Diligence</a:t>
            </a:r>
          </a:p>
          <a:p>
            <a:pPr eaLnBrk="1" hangingPunct="1"/>
            <a:r>
              <a:rPr lang="en-GB" altLang="en-US" sz="2400" dirty="0">
                <a:solidFill>
                  <a:srgbClr val="000000"/>
                </a:solidFill>
                <a:ea typeface="ＭＳ Ｐゴシック" panose="020B0600070205080204" pitchFamily="34" charset="-128"/>
              </a:rPr>
              <a:t>Love of chemistry </a:t>
            </a:r>
          </a:p>
          <a:p>
            <a:pPr eaLnBrk="1" hangingPunct="1"/>
            <a:r>
              <a:rPr lang="en-GB" altLang="en-US" sz="2400" dirty="0">
                <a:solidFill>
                  <a:srgbClr val="000000"/>
                </a:solidFill>
                <a:ea typeface="ＭＳ Ｐゴシック" panose="020B0600070205080204" pitchFamily="34" charset="-128"/>
              </a:rPr>
              <a:t>Perseverance </a:t>
            </a:r>
          </a:p>
        </p:txBody>
      </p:sp>
      <p:pic>
        <p:nvPicPr>
          <p:cNvPr id="4099" name="Picture 6">
            <a:extLst>
              <a:ext uri="{FF2B5EF4-FFF2-40B4-BE49-F238E27FC236}">
                <a16:creationId xmlns:a16="http://schemas.microsoft.com/office/drawing/2014/main" id="{22810A44-07AC-4FC1-A5B9-2C6C979D69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088" y="31750"/>
            <a:ext cx="1266825"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7">
            <a:extLst>
              <a:ext uri="{FF2B5EF4-FFF2-40B4-BE49-F238E27FC236}">
                <a16:creationId xmlns:a16="http://schemas.microsoft.com/office/drawing/2014/main" id="{F9777DC8-D3B1-499A-8D81-809B4FF8AB0E}"/>
              </a:ext>
            </a:extLst>
          </p:cNvPr>
          <p:cNvSpPr txBox="1">
            <a:spLocks noChangeArrowheads="1"/>
          </p:cNvSpPr>
          <p:nvPr/>
        </p:nvSpPr>
        <p:spPr bwMode="auto">
          <a:xfrm>
            <a:off x="0" y="6373813"/>
            <a:ext cx="9144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600">
                <a:solidFill>
                  <a:srgbClr val="737373"/>
                </a:solidFill>
                <a:latin typeface="Century Gothic" panose="020B0502020202020204" pitchFamily="34" charset="0"/>
              </a:rPr>
              <a:t>More than Academic Excellence | More than a School | More than ‘Self’</a:t>
            </a:r>
          </a:p>
        </p:txBody>
      </p:sp>
      <p:sp>
        <p:nvSpPr>
          <p:cNvPr id="4101" name="Title 1">
            <a:extLst>
              <a:ext uri="{FF2B5EF4-FFF2-40B4-BE49-F238E27FC236}">
                <a16:creationId xmlns:a16="http://schemas.microsoft.com/office/drawing/2014/main" id="{CD1A8D65-B3D2-4379-AFCD-7453F21DB88F}"/>
              </a:ext>
            </a:extLst>
          </p:cNvPr>
          <p:cNvSpPr>
            <a:spLocks noGrp="1"/>
          </p:cNvSpPr>
          <p:nvPr>
            <p:ph type="title"/>
          </p:nvPr>
        </p:nvSpPr>
        <p:spPr>
          <a:xfrm>
            <a:off x="576263" y="933450"/>
            <a:ext cx="7934325" cy="504825"/>
          </a:xfrm>
        </p:spPr>
        <p:txBody>
          <a:bodyPr/>
          <a:lstStyle/>
          <a:p>
            <a:pPr algn="l"/>
            <a:r>
              <a:rPr lang="en-GB" altLang="en-US" sz="2800" b="1" dirty="0">
                <a:solidFill>
                  <a:srgbClr val="CC9900"/>
                </a:solidFill>
                <a:latin typeface="Century Gothic"/>
                <a:ea typeface="ＭＳ Ｐゴシック"/>
              </a:rPr>
              <a:t>What we expect from you </a:t>
            </a:r>
            <a:endParaRPr lang="en-US" dirty="0"/>
          </a:p>
        </p:txBody>
      </p:sp>
    </p:spTree>
    <p:extLst>
      <p:ext uri="{BB962C8B-B14F-4D97-AF65-F5344CB8AC3E}">
        <p14:creationId xmlns:p14="http://schemas.microsoft.com/office/powerpoint/2010/main" val="3505954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a:extLst>
              <a:ext uri="{FF2B5EF4-FFF2-40B4-BE49-F238E27FC236}">
                <a16:creationId xmlns:a16="http://schemas.microsoft.com/office/drawing/2014/main" id="{BB2AC94D-B100-4E0B-A1DC-C7C7034715B2}"/>
              </a:ext>
            </a:extLst>
          </p:cNvPr>
          <p:cNvSpPr>
            <a:spLocks noGrp="1"/>
          </p:cNvSpPr>
          <p:nvPr>
            <p:ph idx="1"/>
          </p:nvPr>
        </p:nvSpPr>
        <p:spPr>
          <a:xfrm>
            <a:off x="576263" y="1662113"/>
            <a:ext cx="7991475" cy="4425950"/>
          </a:xfrm>
        </p:spPr>
        <p:txBody>
          <a:bodyPr/>
          <a:lstStyle/>
          <a:p>
            <a:pPr marL="0" indent="0" eaLnBrk="1" hangingPunct="1">
              <a:buFont typeface="Arial" panose="020B0604020202020204" pitchFamily="34" charset="0"/>
              <a:buNone/>
            </a:pPr>
            <a:r>
              <a:rPr lang="en-GB" altLang="en-US" sz="1800" i="1" dirty="0">
                <a:solidFill>
                  <a:srgbClr val="000000"/>
                </a:solidFill>
                <a:ea typeface="ＭＳ Ｐゴシック" panose="020B0600070205080204" pitchFamily="34" charset="-128"/>
              </a:rPr>
              <a:t>‘Chemistry is hard and can be overwhelming at first but the teachers really support you and want you to the achieve the best grade possible. It has some interesting topics and can be useful for a lot of degrees’</a:t>
            </a:r>
          </a:p>
          <a:p>
            <a:pPr marL="0" indent="0" eaLnBrk="1" hangingPunct="1">
              <a:buFont typeface="Arial" panose="020B0604020202020204" pitchFamily="34" charset="0"/>
              <a:buNone/>
            </a:pPr>
            <a:endParaRPr lang="en-GB" altLang="en-US" sz="1800" i="1" dirty="0">
              <a:solidFill>
                <a:srgbClr val="000000"/>
              </a:solidFill>
              <a:ea typeface="ＭＳ Ｐゴシック" panose="020B0600070205080204" pitchFamily="34" charset="-128"/>
            </a:endParaRPr>
          </a:p>
          <a:p>
            <a:pPr marL="0" indent="0" eaLnBrk="1" hangingPunct="1">
              <a:buFont typeface="Arial" panose="020B0604020202020204" pitchFamily="34" charset="0"/>
              <a:buNone/>
            </a:pPr>
            <a:r>
              <a:rPr lang="en-GB" altLang="en-US" sz="1800" i="1" dirty="0">
                <a:solidFill>
                  <a:srgbClr val="000000"/>
                </a:solidFill>
                <a:ea typeface="ＭＳ Ｐゴシック" panose="020B0600070205080204" pitchFamily="34" charset="-128"/>
              </a:rPr>
              <a:t>‘Chemistry has taught me to be patient and take things one step at a time’</a:t>
            </a:r>
          </a:p>
          <a:p>
            <a:pPr marL="0" indent="0" eaLnBrk="1" hangingPunct="1">
              <a:buFont typeface="Arial" panose="020B0604020202020204" pitchFamily="34" charset="0"/>
              <a:buNone/>
            </a:pPr>
            <a:endParaRPr lang="en-GB" altLang="en-US" sz="1800" i="1" dirty="0">
              <a:solidFill>
                <a:srgbClr val="000000"/>
              </a:solidFill>
              <a:ea typeface="ＭＳ Ｐゴシック" panose="020B0600070205080204" pitchFamily="34" charset="-128"/>
            </a:endParaRPr>
          </a:p>
          <a:p>
            <a:pPr marL="0" indent="0" eaLnBrk="1" hangingPunct="1">
              <a:buFont typeface="Arial" panose="020B0604020202020204" pitchFamily="34" charset="0"/>
              <a:buNone/>
            </a:pPr>
            <a:r>
              <a:rPr lang="en-GB" altLang="en-US" sz="1800" i="1" dirty="0">
                <a:solidFill>
                  <a:srgbClr val="000000"/>
                </a:solidFill>
                <a:ea typeface="ＭＳ Ｐゴシック" panose="020B0600070205080204" pitchFamily="34" charset="-128"/>
              </a:rPr>
              <a:t>‘I like how chemistry challenges me, its like a puzzle.’ </a:t>
            </a:r>
          </a:p>
          <a:p>
            <a:pPr marL="0" indent="0" eaLnBrk="1" hangingPunct="1">
              <a:buFont typeface="Arial" panose="020B0604020202020204" pitchFamily="34" charset="0"/>
              <a:buNone/>
            </a:pPr>
            <a:endParaRPr lang="en-GB" altLang="en-US" sz="1800" i="1" dirty="0">
              <a:solidFill>
                <a:srgbClr val="000000"/>
              </a:solidFill>
              <a:ea typeface="ＭＳ Ｐゴシック" panose="020B0600070205080204" pitchFamily="34" charset="-128"/>
            </a:endParaRPr>
          </a:p>
          <a:p>
            <a:pPr marL="0" indent="0" eaLnBrk="1" hangingPunct="1">
              <a:buFont typeface="Arial" panose="020B0604020202020204" pitchFamily="34" charset="0"/>
              <a:buNone/>
            </a:pPr>
            <a:r>
              <a:rPr lang="en-GB" altLang="en-US" sz="1800" i="1" dirty="0">
                <a:solidFill>
                  <a:srgbClr val="000000"/>
                </a:solidFill>
                <a:ea typeface="ＭＳ Ｐゴシック" panose="020B0600070205080204" pitchFamily="34" charset="-128"/>
              </a:rPr>
              <a:t>‘Chemistry is great to do at A-level because it leads to lots of different avenues from geology to medicine. I have been able to see things around me differently and appreciate them more knowing the complex chemistry involved.’ </a:t>
            </a:r>
          </a:p>
        </p:txBody>
      </p:sp>
      <p:pic>
        <p:nvPicPr>
          <p:cNvPr id="4099" name="Picture 6">
            <a:extLst>
              <a:ext uri="{FF2B5EF4-FFF2-40B4-BE49-F238E27FC236}">
                <a16:creationId xmlns:a16="http://schemas.microsoft.com/office/drawing/2014/main" id="{22810A44-07AC-4FC1-A5B9-2C6C979D69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088" y="31750"/>
            <a:ext cx="1266825"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7">
            <a:extLst>
              <a:ext uri="{FF2B5EF4-FFF2-40B4-BE49-F238E27FC236}">
                <a16:creationId xmlns:a16="http://schemas.microsoft.com/office/drawing/2014/main" id="{F9777DC8-D3B1-499A-8D81-809B4FF8AB0E}"/>
              </a:ext>
            </a:extLst>
          </p:cNvPr>
          <p:cNvSpPr txBox="1">
            <a:spLocks noChangeArrowheads="1"/>
          </p:cNvSpPr>
          <p:nvPr/>
        </p:nvSpPr>
        <p:spPr bwMode="auto">
          <a:xfrm>
            <a:off x="0" y="6373813"/>
            <a:ext cx="9144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600">
                <a:solidFill>
                  <a:srgbClr val="737373"/>
                </a:solidFill>
                <a:latin typeface="Century Gothic" panose="020B0502020202020204" pitchFamily="34" charset="0"/>
              </a:rPr>
              <a:t>More than Academic Excellence | More than a School | More than ‘Self’</a:t>
            </a:r>
          </a:p>
        </p:txBody>
      </p:sp>
      <p:sp>
        <p:nvSpPr>
          <p:cNvPr id="4101" name="Title 1">
            <a:extLst>
              <a:ext uri="{FF2B5EF4-FFF2-40B4-BE49-F238E27FC236}">
                <a16:creationId xmlns:a16="http://schemas.microsoft.com/office/drawing/2014/main" id="{CD1A8D65-B3D2-4379-AFCD-7453F21DB88F}"/>
              </a:ext>
            </a:extLst>
          </p:cNvPr>
          <p:cNvSpPr>
            <a:spLocks noGrp="1"/>
          </p:cNvSpPr>
          <p:nvPr>
            <p:ph type="title"/>
          </p:nvPr>
        </p:nvSpPr>
        <p:spPr>
          <a:xfrm>
            <a:off x="576263" y="933450"/>
            <a:ext cx="7934325" cy="504825"/>
          </a:xfrm>
        </p:spPr>
        <p:txBody>
          <a:bodyPr/>
          <a:lstStyle/>
          <a:p>
            <a:pPr algn="l"/>
            <a:r>
              <a:rPr lang="en-GB" altLang="en-US" sz="2800" b="1" dirty="0">
                <a:solidFill>
                  <a:srgbClr val="CC9900"/>
                </a:solidFill>
                <a:latin typeface="Century Gothic"/>
                <a:ea typeface="ＭＳ Ｐゴシック"/>
              </a:rPr>
              <a:t>Student perceptions</a:t>
            </a:r>
            <a:endParaRPr lang="en-GB" altLang="en-US" sz="2800" b="1" dirty="0" err="1">
              <a:latin typeface="Century Gothic"/>
              <a:ea typeface="ＭＳ Ｐゴシック"/>
            </a:endParaRPr>
          </a:p>
        </p:txBody>
      </p:sp>
    </p:spTree>
    <p:extLst>
      <p:ext uri="{BB962C8B-B14F-4D97-AF65-F5344CB8AC3E}">
        <p14:creationId xmlns:p14="http://schemas.microsoft.com/office/powerpoint/2010/main" val="3027257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a:extLst>
              <a:ext uri="{FF2B5EF4-FFF2-40B4-BE49-F238E27FC236}">
                <a16:creationId xmlns:a16="http://schemas.microsoft.com/office/drawing/2014/main" id="{BB2AC94D-B100-4E0B-A1DC-C7C7034715B2}"/>
              </a:ext>
            </a:extLst>
          </p:cNvPr>
          <p:cNvSpPr>
            <a:spLocks noGrp="1"/>
          </p:cNvSpPr>
          <p:nvPr>
            <p:ph idx="1"/>
          </p:nvPr>
        </p:nvSpPr>
        <p:spPr>
          <a:xfrm>
            <a:off x="576263" y="1662113"/>
            <a:ext cx="7991475" cy="4425950"/>
          </a:xfrm>
        </p:spPr>
        <p:txBody>
          <a:bodyPr/>
          <a:lstStyle/>
          <a:p>
            <a:pPr marL="0" indent="0" eaLnBrk="1" hangingPunct="1">
              <a:buFont typeface="Arial" panose="020B0604020202020204" pitchFamily="34" charset="0"/>
              <a:buNone/>
            </a:pPr>
            <a:endParaRPr lang="en-GB" altLang="en-US" sz="1800" dirty="0">
              <a:solidFill>
                <a:srgbClr val="000000"/>
              </a:solidFill>
              <a:ea typeface="ＭＳ Ｐゴシック" panose="020B0600070205080204" pitchFamily="34" charset="-128"/>
            </a:endParaRPr>
          </a:p>
        </p:txBody>
      </p:sp>
      <p:pic>
        <p:nvPicPr>
          <p:cNvPr id="4099" name="Picture 6">
            <a:extLst>
              <a:ext uri="{FF2B5EF4-FFF2-40B4-BE49-F238E27FC236}">
                <a16:creationId xmlns:a16="http://schemas.microsoft.com/office/drawing/2014/main" id="{22810A44-07AC-4FC1-A5B9-2C6C979D69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088" y="31750"/>
            <a:ext cx="1266825"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7">
            <a:extLst>
              <a:ext uri="{FF2B5EF4-FFF2-40B4-BE49-F238E27FC236}">
                <a16:creationId xmlns:a16="http://schemas.microsoft.com/office/drawing/2014/main" id="{F9777DC8-D3B1-499A-8D81-809B4FF8AB0E}"/>
              </a:ext>
            </a:extLst>
          </p:cNvPr>
          <p:cNvSpPr txBox="1">
            <a:spLocks noChangeArrowheads="1"/>
          </p:cNvSpPr>
          <p:nvPr/>
        </p:nvSpPr>
        <p:spPr bwMode="auto">
          <a:xfrm>
            <a:off x="0" y="6373813"/>
            <a:ext cx="9144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600">
                <a:solidFill>
                  <a:srgbClr val="737373"/>
                </a:solidFill>
                <a:latin typeface="Century Gothic" panose="020B0502020202020204" pitchFamily="34" charset="0"/>
              </a:rPr>
              <a:t>More than Academic Excellence | More than a School | More than ‘Self’</a:t>
            </a:r>
          </a:p>
        </p:txBody>
      </p:sp>
      <p:sp>
        <p:nvSpPr>
          <p:cNvPr id="4101" name="Title 1">
            <a:extLst>
              <a:ext uri="{FF2B5EF4-FFF2-40B4-BE49-F238E27FC236}">
                <a16:creationId xmlns:a16="http://schemas.microsoft.com/office/drawing/2014/main" id="{CD1A8D65-B3D2-4379-AFCD-7453F21DB88F}"/>
              </a:ext>
            </a:extLst>
          </p:cNvPr>
          <p:cNvSpPr>
            <a:spLocks noGrp="1"/>
          </p:cNvSpPr>
          <p:nvPr>
            <p:ph type="title"/>
          </p:nvPr>
        </p:nvSpPr>
        <p:spPr>
          <a:xfrm>
            <a:off x="576263" y="933450"/>
            <a:ext cx="7934325" cy="504825"/>
          </a:xfrm>
        </p:spPr>
        <p:txBody>
          <a:bodyPr/>
          <a:lstStyle/>
          <a:p>
            <a:pPr algn="l"/>
            <a:r>
              <a:rPr lang="en-GB" altLang="en-US" sz="2800" b="1" dirty="0">
                <a:solidFill>
                  <a:srgbClr val="CC9900"/>
                </a:solidFill>
                <a:latin typeface="Century Gothic"/>
                <a:ea typeface="ＭＳ Ｐゴシック"/>
              </a:rPr>
              <a:t>Qualification details</a:t>
            </a:r>
            <a:endParaRPr lang="en-US" dirty="0"/>
          </a:p>
        </p:txBody>
      </p:sp>
      <p:sp>
        <p:nvSpPr>
          <p:cNvPr id="2" name="Rectangle 1">
            <a:extLst>
              <a:ext uri="{FF2B5EF4-FFF2-40B4-BE49-F238E27FC236}">
                <a16:creationId xmlns:a16="http://schemas.microsoft.com/office/drawing/2014/main" id="{0DBA06C1-CCCC-4FB4-A5EC-D70ACCF15767}"/>
              </a:ext>
            </a:extLst>
          </p:cNvPr>
          <p:cNvSpPr/>
          <p:nvPr/>
        </p:nvSpPr>
        <p:spPr>
          <a:xfrm>
            <a:off x="683568" y="1556792"/>
            <a:ext cx="7704856" cy="1711366"/>
          </a:xfrm>
          <a:prstGeom prst="rect">
            <a:avLst/>
          </a:prstGeom>
        </p:spPr>
        <p:txBody>
          <a:bodyPr wrap="square">
            <a:spAutoFit/>
          </a:bodyPr>
          <a:lstStyle/>
          <a:p>
            <a:pPr algn="ctr">
              <a:lnSpc>
                <a:spcPct val="150000"/>
              </a:lnSpc>
            </a:pPr>
            <a:r>
              <a:rPr lang="en-GB" altLang="en-US" dirty="0"/>
              <a:t>5 GCSEs A*-C including Maths and English at grade 6</a:t>
            </a:r>
          </a:p>
          <a:p>
            <a:pPr algn="ctr">
              <a:lnSpc>
                <a:spcPct val="150000"/>
              </a:lnSpc>
            </a:pPr>
            <a:r>
              <a:rPr lang="en-GB" altLang="en-US" dirty="0"/>
              <a:t>Grade 6 or above in Chemistry </a:t>
            </a:r>
          </a:p>
          <a:p>
            <a:pPr algn="ctr">
              <a:lnSpc>
                <a:spcPct val="150000"/>
              </a:lnSpc>
            </a:pPr>
            <a:endParaRPr lang="en-GB" altLang="en-US" dirty="0"/>
          </a:p>
          <a:p>
            <a:pPr algn="ctr">
              <a:lnSpc>
                <a:spcPct val="150000"/>
              </a:lnSpc>
            </a:pPr>
            <a:r>
              <a:rPr lang="en-GB" altLang="en-US" i="1" dirty="0"/>
              <a:t>Desirable: Grade 7 in chemistry and maths</a:t>
            </a:r>
          </a:p>
        </p:txBody>
      </p:sp>
    </p:spTree>
    <p:extLst>
      <p:ext uri="{BB962C8B-B14F-4D97-AF65-F5344CB8AC3E}">
        <p14:creationId xmlns:p14="http://schemas.microsoft.com/office/powerpoint/2010/main" val="865372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a:extLst>
              <a:ext uri="{FF2B5EF4-FFF2-40B4-BE49-F238E27FC236}">
                <a16:creationId xmlns:a16="http://schemas.microsoft.com/office/drawing/2014/main" id="{BB2AC94D-B100-4E0B-A1DC-C7C7034715B2}"/>
              </a:ext>
            </a:extLst>
          </p:cNvPr>
          <p:cNvSpPr>
            <a:spLocks noGrp="1"/>
          </p:cNvSpPr>
          <p:nvPr>
            <p:ph idx="1"/>
          </p:nvPr>
        </p:nvSpPr>
        <p:spPr>
          <a:xfrm>
            <a:off x="576263" y="1662113"/>
            <a:ext cx="7991475" cy="4425950"/>
          </a:xfrm>
        </p:spPr>
        <p:txBody>
          <a:bodyPr/>
          <a:lstStyle/>
          <a:p>
            <a:pPr marL="0" indent="0" eaLnBrk="1" hangingPunct="1">
              <a:buFont typeface="Arial" panose="020B0604020202020204" pitchFamily="34" charset="0"/>
              <a:buNone/>
            </a:pPr>
            <a:endParaRPr lang="en-GB" altLang="en-US" sz="1800" dirty="0">
              <a:solidFill>
                <a:srgbClr val="000000"/>
              </a:solidFill>
              <a:ea typeface="ＭＳ Ｐゴシック" panose="020B0600070205080204" pitchFamily="34" charset="-128"/>
              <a:cs typeface="Calibri"/>
            </a:endParaRPr>
          </a:p>
        </p:txBody>
      </p:sp>
      <p:pic>
        <p:nvPicPr>
          <p:cNvPr id="4099" name="Picture 6">
            <a:extLst>
              <a:ext uri="{FF2B5EF4-FFF2-40B4-BE49-F238E27FC236}">
                <a16:creationId xmlns:a16="http://schemas.microsoft.com/office/drawing/2014/main" id="{22810A44-07AC-4FC1-A5B9-2C6C979D69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088" y="31750"/>
            <a:ext cx="1266825"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7">
            <a:extLst>
              <a:ext uri="{FF2B5EF4-FFF2-40B4-BE49-F238E27FC236}">
                <a16:creationId xmlns:a16="http://schemas.microsoft.com/office/drawing/2014/main" id="{F9777DC8-D3B1-499A-8D81-809B4FF8AB0E}"/>
              </a:ext>
            </a:extLst>
          </p:cNvPr>
          <p:cNvSpPr txBox="1">
            <a:spLocks noChangeArrowheads="1"/>
          </p:cNvSpPr>
          <p:nvPr/>
        </p:nvSpPr>
        <p:spPr bwMode="auto">
          <a:xfrm>
            <a:off x="0" y="6373813"/>
            <a:ext cx="9144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600">
                <a:solidFill>
                  <a:srgbClr val="737373"/>
                </a:solidFill>
                <a:latin typeface="Century Gothic" panose="020B0502020202020204" pitchFamily="34" charset="0"/>
              </a:rPr>
              <a:t>More than Academic Excellence | More than a School | More than ‘Self’</a:t>
            </a:r>
          </a:p>
        </p:txBody>
      </p:sp>
      <p:sp>
        <p:nvSpPr>
          <p:cNvPr id="4101" name="Title 1">
            <a:extLst>
              <a:ext uri="{FF2B5EF4-FFF2-40B4-BE49-F238E27FC236}">
                <a16:creationId xmlns:a16="http://schemas.microsoft.com/office/drawing/2014/main" id="{CD1A8D65-B3D2-4379-AFCD-7453F21DB88F}"/>
              </a:ext>
            </a:extLst>
          </p:cNvPr>
          <p:cNvSpPr>
            <a:spLocks noGrp="1"/>
          </p:cNvSpPr>
          <p:nvPr>
            <p:ph type="title"/>
          </p:nvPr>
        </p:nvSpPr>
        <p:spPr>
          <a:xfrm>
            <a:off x="576263" y="3076015"/>
            <a:ext cx="7934325" cy="504825"/>
          </a:xfrm>
        </p:spPr>
        <p:txBody>
          <a:bodyPr/>
          <a:lstStyle/>
          <a:p>
            <a:r>
              <a:rPr lang="en-GB" altLang="en-US" sz="2800" b="1" dirty="0">
                <a:solidFill>
                  <a:srgbClr val="CC9900"/>
                </a:solidFill>
                <a:latin typeface="Century Gothic"/>
                <a:ea typeface="ＭＳ Ｐゴシック"/>
              </a:rPr>
              <a:t>All of the </a:t>
            </a:r>
            <a:r>
              <a:rPr lang="en-GB" altLang="en-US" sz="2800" b="1" dirty="0" err="1">
                <a:solidFill>
                  <a:srgbClr val="CC9900"/>
                </a:solidFill>
                <a:latin typeface="Century Gothic"/>
                <a:ea typeface="ＭＳ Ｐゴシック"/>
              </a:rPr>
              <a:t>Nishkam</a:t>
            </a:r>
            <a:r>
              <a:rPr lang="en-GB" altLang="en-US" sz="2800" b="1" dirty="0">
                <a:solidFill>
                  <a:srgbClr val="CC9900"/>
                </a:solidFill>
                <a:latin typeface="Century Gothic"/>
                <a:ea typeface="ＭＳ Ｐゴシック"/>
              </a:rPr>
              <a:t> Sixth Form Open Evening resources can be found on the school's website within the Sixth Form section.</a:t>
            </a:r>
            <a:br>
              <a:rPr lang="en-GB" altLang="en-US" sz="2800" b="1" dirty="0">
                <a:solidFill>
                  <a:srgbClr val="CC9900"/>
                </a:solidFill>
                <a:latin typeface="Century Gothic"/>
                <a:ea typeface="ＭＳ Ｐゴシック"/>
              </a:rPr>
            </a:br>
            <a:br>
              <a:rPr lang="en-GB" altLang="en-US" sz="2800" b="1" dirty="0">
                <a:solidFill>
                  <a:srgbClr val="CC9900"/>
                </a:solidFill>
                <a:latin typeface="Century Gothic"/>
                <a:ea typeface="ＭＳ Ｐゴシック"/>
              </a:rPr>
            </a:br>
            <a:br>
              <a:rPr lang="en-GB" altLang="en-US" sz="2800" b="1" dirty="0">
                <a:solidFill>
                  <a:srgbClr val="CC9900"/>
                </a:solidFill>
                <a:latin typeface="Century Gothic"/>
                <a:ea typeface="ＭＳ Ｐゴシック"/>
              </a:rPr>
            </a:br>
            <a:br>
              <a:rPr lang="en-GB" altLang="en-US" sz="2800" b="1" dirty="0">
                <a:solidFill>
                  <a:srgbClr val="CC9900"/>
                </a:solidFill>
                <a:latin typeface="Century Gothic"/>
                <a:ea typeface="ＭＳ Ｐゴシック"/>
              </a:rPr>
            </a:br>
            <a:r>
              <a:rPr lang="en-GB" altLang="en-US" sz="2800" b="1" u="sng" dirty="0">
                <a:solidFill>
                  <a:srgbClr val="CC9900"/>
                </a:solidFill>
                <a:latin typeface="Century Gothic"/>
                <a:ea typeface="ＭＳ Ｐゴシック"/>
              </a:rPr>
              <a:t>Applications are also now open</a:t>
            </a:r>
            <a:r>
              <a:rPr lang="en-GB" altLang="en-US" sz="2800" b="1" dirty="0">
                <a:solidFill>
                  <a:srgbClr val="CC9900"/>
                </a:solidFill>
                <a:latin typeface="Century Gothic"/>
                <a:ea typeface="ＭＳ Ｐゴシック"/>
              </a:rPr>
              <a:t> and are available to complete </a:t>
            </a:r>
            <a:r>
              <a:rPr lang="en-GB" altLang="en-US" sz="2800" b="1" u="sng" dirty="0">
                <a:solidFill>
                  <a:srgbClr val="CC9900"/>
                </a:solidFill>
                <a:latin typeface="Century Gothic"/>
                <a:ea typeface="ＭＳ Ｐゴシック"/>
              </a:rPr>
              <a:t>electronically</a:t>
            </a:r>
            <a:r>
              <a:rPr lang="en-GB" altLang="en-US" sz="2800" b="1" dirty="0">
                <a:solidFill>
                  <a:srgbClr val="CC9900"/>
                </a:solidFill>
                <a:latin typeface="Century Gothic"/>
                <a:ea typeface="ＭＳ Ｐゴシック"/>
              </a:rPr>
              <a:t> through the 'Apply' section of our Sixth Form page.</a:t>
            </a:r>
            <a:endParaRPr lang="en-GB" altLang="en-US" sz="2800" b="1" dirty="0">
              <a:latin typeface="Century Gothic"/>
              <a:ea typeface="ＭＳ Ｐゴシック"/>
            </a:endParaRPr>
          </a:p>
        </p:txBody>
      </p:sp>
    </p:spTree>
    <p:extLst>
      <p:ext uri="{BB962C8B-B14F-4D97-AF65-F5344CB8AC3E}">
        <p14:creationId xmlns:p14="http://schemas.microsoft.com/office/powerpoint/2010/main" val="3463527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a:extLst>
              <a:ext uri="{FF2B5EF4-FFF2-40B4-BE49-F238E27FC236}">
                <a16:creationId xmlns:a16="http://schemas.microsoft.com/office/drawing/2014/main" id="{BB2AC94D-B100-4E0B-A1DC-C7C7034715B2}"/>
              </a:ext>
            </a:extLst>
          </p:cNvPr>
          <p:cNvSpPr>
            <a:spLocks noGrp="1"/>
          </p:cNvSpPr>
          <p:nvPr>
            <p:ph idx="1"/>
          </p:nvPr>
        </p:nvSpPr>
        <p:spPr>
          <a:xfrm>
            <a:off x="576263" y="1662113"/>
            <a:ext cx="7991475" cy="4425950"/>
          </a:xfrm>
        </p:spPr>
        <p:txBody>
          <a:bodyPr/>
          <a:lstStyle/>
          <a:p>
            <a:pPr marL="0" indent="0" eaLnBrk="1" hangingPunct="1">
              <a:buFont typeface="Arial" panose="020B0604020202020204" pitchFamily="34" charset="0"/>
              <a:buNone/>
            </a:pPr>
            <a:endParaRPr lang="en-GB" altLang="en-US" sz="1800" dirty="0">
              <a:solidFill>
                <a:srgbClr val="000000"/>
              </a:solidFill>
              <a:ea typeface="ＭＳ Ｐゴシック" panose="020B0600070205080204" pitchFamily="34" charset="-128"/>
              <a:cs typeface="Calibri"/>
            </a:endParaRPr>
          </a:p>
        </p:txBody>
      </p:sp>
      <p:pic>
        <p:nvPicPr>
          <p:cNvPr id="4099" name="Picture 6">
            <a:extLst>
              <a:ext uri="{FF2B5EF4-FFF2-40B4-BE49-F238E27FC236}">
                <a16:creationId xmlns:a16="http://schemas.microsoft.com/office/drawing/2014/main" id="{22810A44-07AC-4FC1-A5B9-2C6C979D69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088" y="31750"/>
            <a:ext cx="1266825"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7">
            <a:extLst>
              <a:ext uri="{FF2B5EF4-FFF2-40B4-BE49-F238E27FC236}">
                <a16:creationId xmlns:a16="http://schemas.microsoft.com/office/drawing/2014/main" id="{F9777DC8-D3B1-499A-8D81-809B4FF8AB0E}"/>
              </a:ext>
            </a:extLst>
          </p:cNvPr>
          <p:cNvSpPr txBox="1">
            <a:spLocks noChangeArrowheads="1"/>
          </p:cNvSpPr>
          <p:nvPr/>
        </p:nvSpPr>
        <p:spPr bwMode="auto">
          <a:xfrm>
            <a:off x="0" y="6373813"/>
            <a:ext cx="9144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600">
                <a:solidFill>
                  <a:srgbClr val="737373"/>
                </a:solidFill>
                <a:latin typeface="Century Gothic" panose="020B0502020202020204" pitchFamily="34" charset="0"/>
              </a:rPr>
              <a:t>More than Academic Excellence | More than a School | More than ‘Self’</a:t>
            </a:r>
          </a:p>
        </p:txBody>
      </p:sp>
      <p:sp>
        <p:nvSpPr>
          <p:cNvPr id="4101" name="Title 1">
            <a:extLst>
              <a:ext uri="{FF2B5EF4-FFF2-40B4-BE49-F238E27FC236}">
                <a16:creationId xmlns:a16="http://schemas.microsoft.com/office/drawing/2014/main" id="{CD1A8D65-B3D2-4379-AFCD-7453F21DB88F}"/>
              </a:ext>
            </a:extLst>
          </p:cNvPr>
          <p:cNvSpPr>
            <a:spLocks noGrp="1"/>
          </p:cNvSpPr>
          <p:nvPr>
            <p:ph type="title"/>
          </p:nvPr>
        </p:nvSpPr>
        <p:spPr>
          <a:xfrm>
            <a:off x="603157" y="3174627"/>
            <a:ext cx="7934325" cy="504825"/>
          </a:xfrm>
        </p:spPr>
        <p:txBody>
          <a:bodyPr/>
          <a:lstStyle/>
          <a:p>
            <a:r>
              <a:rPr lang="en-GB" altLang="en-US" sz="3500" b="1" dirty="0">
                <a:solidFill>
                  <a:srgbClr val="CC9900"/>
                </a:solidFill>
                <a:latin typeface="Century Gothic"/>
                <a:ea typeface="ＭＳ Ｐゴシック"/>
              </a:rPr>
              <a:t>We look forward to welcoming many of you to our classrooms in September 2021</a:t>
            </a:r>
            <a:endParaRPr lang="en-GB" altLang="en-US" sz="3500" b="1" dirty="0">
              <a:latin typeface="Century Gothic"/>
              <a:ea typeface="ＭＳ Ｐゴシック"/>
            </a:endParaRPr>
          </a:p>
        </p:txBody>
      </p:sp>
    </p:spTree>
    <p:extLst>
      <p:ext uri="{BB962C8B-B14F-4D97-AF65-F5344CB8AC3E}">
        <p14:creationId xmlns:p14="http://schemas.microsoft.com/office/powerpoint/2010/main" val="4069096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a:extLst>
              <a:ext uri="{FF2B5EF4-FFF2-40B4-BE49-F238E27FC236}">
                <a16:creationId xmlns:a16="http://schemas.microsoft.com/office/drawing/2014/main" id="{BB2AC94D-B100-4E0B-A1DC-C7C7034715B2}"/>
              </a:ext>
            </a:extLst>
          </p:cNvPr>
          <p:cNvSpPr>
            <a:spLocks noGrp="1"/>
          </p:cNvSpPr>
          <p:nvPr>
            <p:ph idx="1"/>
          </p:nvPr>
        </p:nvSpPr>
        <p:spPr>
          <a:xfrm>
            <a:off x="251520" y="1662113"/>
            <a:ext cx="8316218" cy="4425950"/>
          </a:xfrm>
        </p:spPr>
        <p:txBody>
          <a:bodyPr/>
          <a:lstStyle/>
          <a:p>
            <a:pPr marL="0" indent="0" algn="ctr" eaLnBrk="1" hangingPunct="1">
              <a:buFont typeface="Arial" panose="020B0604020202020204" pitchFamily="34" charset="0"/>
              <a:buNone/>
            </a:pPr>
            <a:r>
              <a:rPr lang="en-GB" altLang="en-US" sz="2400" dirty="0">
                <a:solidFill>
                  <a:srgbClr val="000000"/>
                </a:solidFill>
                <a:ea typeface="ＭＳ Ｐゴシック" panose="020B0600070205080204" pitchFamily="34" charset="-128"/>
                <a:cs typeface="Calibri"/>
              </a:rPr>
              <a:t>Welcome to chemistry! </a:t>
            </a:r>
          </a:p>
          <a:p>
            <a:pPr marL="0" indent="0" algn="ctr" eaLnBrk="1" hangingPunct="1">
              <a:buFont typeface="Arial" panose="020B0604020202020204" pitchFamily="34" charset="0"/>
              <a:buNone/>
            </a:pPr>
            <a:r>
              <a:rPr lang="en-GB" altLang="en-US" sz="2400" dirty="0">
                <a:solidFill>
                  <a:srgbClr val="000000"/>
                </a:solidFill>
                <a:ea typeface="ＭＳ Ｐゴシック" panose="020B0600070205080204" pitchFamily="34" charset="-128"/>
                <a:cs typeface="Calibri"/>
              </a:rPr>
              <a:t>I am Mrs Riaz, faculty leader and subject leader for chemistry. </a:t>
            </a:r>
          </a:p>
          <a:p>
            <a:pPr marL="0" indent="0" algn="ctr" eaLnBrk="1" hangingPunct="1">
              <a:buFont typeface="Arial" panose="020B0604020202020204" pitchFamily="34" charset="0"/>
              <a:buNone/>
            </a:pPr>
            <a:r>
              <a:rPr lang="en-GB" altLang="en-US" sz="2400" dirty="0">
                <a:solidFill>
                  <a:srgbClr val="000000"/>
                </a:solidFill>
                <a:ea typeface="ＭＳ Ｐゴシック" panose="020B0600070205080204" pitchFamily="34" charset="-128"/>
                <a:cs typeface="Calibri"/>
              </a:rPr>
              <a:t>I have a background in materials science and a love for chemistry (obviously). I teach all year groups (7-13) and have been at </a:t>
            </a:r>
            <a:r>
              <a:rPr lang="en-GB" altLang="en-US" sz="2400" dirty="0" err="1">
                <a:solidFill>
                  <a:srgbClr val="000000"/>
                </a:solidFill>
                <a:ea typeface="ＭＳ Ｐゴシック" panose="020B0600070205080204" pitchFamily="34" charset="-128"/>
                <a:cs typeface="Calibri"/>
              </a:rPr>
              <a:t>Nishkam</a:t>
            </a:r>
            <a:r>
              <a:rPr lang="en-GB" altLang="en-US" sz="2400" dirty="0">
                <a:solidFill>
                  <a:srgbClr val="000000"/>
                </a:solidFill>
                <a:ea typeface="ＭＳ Ｐゴシック" panose="020B0600070205080204" pitchFamily="34" charset="-128"/>
                <a:cs typeface="Calibri"/>
              </a:rPr>
              <a:t> for 3 years. </a:t>
            </a:r>
          </a:p>
        </p:txBody>
      </p:sp>
      <p:pic>
        <p:nvPicPr>
          <p:cNvPr id="4099" name="Picture 6">
            <a:extLst>
              <a:ext uri="{FF2B5EF4-FFF2-40B4-BE49-F238E27FC236}">
                <a16:creationId xmlns:a16="http://schemas.microsoft.com/office/drawing/2014/main" id="{22810A44-07AC-4FC1-A5B9-2C6C979D69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088" y="31750"/>
            <a:ext cx="1266825"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7">
            <a:extLst>
              <a:ext uri="{FF2B5EF4-FFF2-40B4-BE49-F238E27FC236}">
                <a16:creationId xmlns:a16="http://schemas.microsoft.com/office/drawing/2014/main" id="{F9777DC8-D3B1-499A-8D81-809B4FF8AB0E}"/>
              </a:ext>
            </a:extLst>
          </p:cNvPr>
          <p:cNvSpPr txBox="1">
            <a:spLocks noChangeArrowheads="1"/>
          </p:cNvSpPr>
          <p:nvPr/>
        </p:nvSpPr>
        <p:spPr bwMode="auto">
          <a:xfrm>
            <a:off x="0" y="6373813"/>
            <a:ext cx="9144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600">
                <a:solidFill>
                  <a:srgbClr val="737373"/>
                </a:solidFill>
                <a:latin typeface="Century Gothic" panose="020B0502020202020204" pitchFamily="34" charset="0"/>
              </a:rPr>
              <a:t>More than Academic Excellence | More than a School | More than ‘Self’</a:t>
            </a:r>
          </a:p>
        </p:txBody>
      </p:sp>
      <p:sp>
        <p:nvSpPr>
          <p:cNvPr id="4101" name="Title 1">
            <a:extLst>
              <a:ext uri="{FF2B5EF4-FFF2-40B4-BE49-F238E27FC236}">
                <a16:creationId xmlns:a16="http://schemas.microsoft.com/office/drawing/2014/main" id="{CD1A8D65-B3D2-4379-AFCD-7453F21DB88F}"/>
              </a:ext>
            </a:extLst>
          </p:cNvPr>
          <p:cNvSpPr>
            <a:spLocks noGrp="1"/>
          </p:cNvSpPr>
          <p:nvPr>
            <p:ph type="title"/>
          </p:nvPr>
        </p:nvSpPr>
        <p:spPr>
          <a:xfrm>
            <a:off x="576263" y="933450"/>
            <a:ext cx="7934325" cy="504825"/>
          </a:xfrm>
        </p:spPr>
        <p:txBody>
          <a:bodyPr/>
          <a:lstStyle/>
          <a:p>
            <a:pPr algn="l"/>
            <a:r>
              <a:rPr lang="en-GB" altLang="en-US" sz="2800" b="1" dirty="0">
                <a:solidFill>
                  <a:srgbClr val="CC9900"/>
                </a:solidFill>
                <a:latin typeface="Century Gothic"/>
                <a:ea typeface="ＭＳ Ｐゴシック"/>
              </a:rPr>
              <a:t>Head of Department welcome</a:t>
            </a:r>
          </a:p>
        </p:txBody>
      </p:sp>
      <p:pic>
        <p:nvPicPr>
          <p:cNvPr id="9" name="Picture 8">
            <a:extLst>
              <a:ext uri="{FF2B5EF4-FFF2-40B4-BE49-F238E27FC236}">
                <a16:creationId xmlns:a16="http://schemas.microsoft.com/office/drawing/2014/main" id="{033F44E8-4333-41CD-B617-68A29FCE48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5856" y="3904556"/>
            <a:ext cx="2183507" cy="2183507"/>
          </a:xfrm>
          <a:prstGeom prst="rect">
            <a:avLst/>
          </a:prstGeom>
        </p:spPr>
      </p:pic>
    </p:spTree>
    <p:extLst>
      <p:ext uri="{BB962C8B-B14F-4D97-AF65-F5344CB8AC3E}">
        <p14:creationId xmlns:p14="http://schemas.microsoft.com/office/powerpoint/2010/main" val="2168633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Title 1">
            <a:extLst>
              <a:ext uri="{FF2B5EF4-FFF2-40B4-BE49-F238E27FC236}">
                <a16:creationId xmlns:a16="http://schemas.microsoft.com/office/drawing/2014/main" id="{CD1A8D65-B3D2-4379-AFCD-7453F21DB88F}"/>
              </a:ext>
            </a:extLst>
          </p:cNvPr>
          <p:cNvSpPr>
            <a:spLocks noGrp="1"/>
          </p:cNvSpPr>
          <p:nvPr>
            <p:ph type="title"/>
          </p:nvPr>
        </p:nvSpPr>
        <p:spPr/>
        <p:txBody>
          <a:bodyPr/>
          <a:lstStyle/>
          <a:p>
            <a:pPr algn="l"/>
            <a:r>
              <a:rPr lang="en-GB" altLang="en-US" sz="2800" b="1" dirty="0">
                <a:solidFill>
                  <a:srgbClr val="CC9900"/>
                </a:solidFill>
                <a:latin typeface="Century Gothic"/>
                <a:ea typeface="ＭＳ Ｐゴシック"/>
              </a:rPr>
              <a:t>Meet the department</a:t>
            </a:r>
          </a:p>
        </p:txBody>
      </p:sp>
      <p:sp>
        <p:nvSpPr>
          <p:cNvPr id="4098" name="Content Placeholder 2">
            <a:extLst>
              <a:ext uri="{FF2B5EF4-FFF2-40B4-BE49-F238E27FC236}">
                <a16:creationId xmlns:a16="http://schemas.microsoft.com/office/drawing/2014/main" id="{BB2AC94D-B100-4E0B-A1DC-C7C7034715B2}"/>
              </a:ext>
            </a:extLst>
          </p:cNvPr>
          <p:cNvSpPr>
            <a:spLocks noGrp="1"/>
          </p:cNvSpPr>
          <p:nvPr>
            <p:ph idx="1"/>
          </p:nvPr>
        </p:nvSpPr>
        <p:spPr/>
        <p:txBody>
          <a:bodyPr/>
          <a:lstStyle/>
          <a:p>
            <a:pPr marL="0" indent="0" eaLnBrk="1" hangingPunct="1">
              <a:buFont typeface="Arial" panose="020B0604020202020204" pitchFamily="34" charset="0"/>
              <a:buNone/>
            </a:pPr>
            <a:r>
              <a:rPr lang="en-GB" altLang="en-US" sz="2000" dirty="0">
                <a:solidFill>
                  <a:srgbClr val="000000"/>
                </a:solidFill>
                <a:ea typeface="ＭＳ Ｐゴシック" panose="020B0600070205080204" pitchFamily="34" charset="-128"/>
              </a:rPr>
              <a:t>Mrs Riaz: Head of Department</a:t>
            </a:r>
          </a:p>
          <a:p>
            <a:pPr marL="0" indent="0" eaLnBrk="1" hangingPunct="1">
              <a:buFont typeface="Arial" panose="020B0604020202020204" pitchFamily="34" charset="0"/>
              <a:buNone/>
            </a:pPr>
            <a:r>
              <a:rPr lang="en-GB" altLang="en-US" sz="2000" dirty="0">
                <a:solidFill>
                  <a:srgbClr val="000000"/>
                </a:solidFill>
                <a:ea typeface="ＭＳ Ｐゴシック" panose="020B0600070205080204" pitchFamily="34" charset="-128"/>
              </a:rPr>
              <a:t>Mrs Ridley: Teacher of Chemistry</a:t>
            </a:r>
          </a:p>
          <a:p>
            <a:pPr marL="0" indent="0" eaLnBrk="1" hangingPunct="1">
              <a:buFont typeface="Arial" panose="020B0604020202020204" pitchFamily="34" charset="0"/>
              <a:buNone/>
            </a:pPr>
            <a:r>
              <a:rPr lang="en-GB" altLang="en-US" sz="2000" dirty="0">
                <a:solidFill>
                  <a:srgbClr val="000000"/>
                </a:solidFill>
                <a:ea typeface="ＭＳ Ｐゴシック" panose="020B0600070205080204" pitchFamily="34" charset="-128"/>
              </a:rPr>
              <a:t>Miss Shabbir: Teacher of Chemistry </a:t>
            </a:r>
          </a:p>
          <a:p>
            <a:pPr marL="0" indent="0" eaLnBrk="1" hangingPunct="1">
              <a:buFont typeface="Arial" panose="020B0604020202020204" pitchFamily="34" charset="0"/>
              <a:buNone/>
            </a:pPr>
            <a:endParaRPr lang="en-GB" altLang="en-US" sz="2000" dirty="0">
              <a:solidFill>
                <a:srgbClr val="000000"/>
              </a:solidFill>
              <a:ea typeface="ＭＳ Ｐゴシック" panose="020B0600070205080204" pitchFamily="34" charset="-128"/>
            </a:endParaRPr>
          </a:p>
          <a:p>
            <a:pPr marL="0" indent="0" eaLnBrk="1" hangingPunct="1">
              <a:buFont typeface="Arial" panose="020B0604020202020204" pitchFamily="34" charset="0"/>
              <a:buNone/>
            </a:pPr>
            <a:endParaRPr lang="en-GB" altLang="en-US" sz="2000" dirty="0">
              <a:solidFill>
                <a:srgbClr val="000000"/>
              </a:solidFill>
              <a:ea typeface="ＭＳ Ｐゴシック" panose="020B0600070205080204" pitchFamily="34" charset="-128"/>
            </a:endParaRPr>
          </a:p>
          <a:p>
            <a:pPr marL="0" indent="0" eaLnBrk="1" hangingPunct="1">
              <a:buFont typeface="Arial" panose="020B0604020202020204" pitchFamily="34" charset="0"/>
              <a:buNone/>
            </a:pPr>
            <a:endParaRPr lang="en-GB" altLang="en-US" sz="1800" dirty="0">
              <a:solidFill>
                <a:srgbClr val="000000"/>
              </a:solidFill>
              <a:ea typeface="ＭＳ Ｐゴシック" panose="020B0600070205080204" pitchFamily="34" charset="-128"/>
            </a:endParaRPr>
          </a:p>
          <a:p>
            <a:pPr marL="0" indent="0" eaLnBrk="1" hangingPunct="1">
              <a:buFont typeface="Arial" panose="020B0604020202020204" pitchFamily="34" charset="0"/>
              <a:buNone/>
            </a:pPr>
            <a:endParaRPr lang="en-GB" altLang="en-US" sz="1800" dirty="0">
              <a:solidFill>
                <a:srgbClr val="000000"/>
              </a:solidFill>
              <a:ea typeface="ＭＳ Ｐゴシック" panose="020B0600070205080204" pitchFamily="34" charset="-128"/>
            </a:endParaRPr>
          </a:p>
          <a:p>
            <a:pPr marL="0" indent="0" eaLnBrk="1" hangingPunct="1">
              <a:buFont typeface="Arial" panose="020B0604020202020204" pitchFamily="34" charset="0"/>
              <a:buNone/>
            </a:pPr>
            <a:r>
              <a:rPr lang="en-GB" altLang="en-US" sz="1800" dirty="0">
                <a:solidFill>
                  <a:srgbClr val="000000"/>
                </a:solidFill>
                <a:ea typeface="ＭＳ Ｐゴシック" panose="020B0600070205080204" pitchFamily="34" charset="-128"/>
              </a:rPr>
              <a:t> </a:t>
            </a:r>
          </a:p>
        </p:txBody>
      </p:sp>
      <p:pic>
        <p:nvPicPr>
          <p:cNvPr id="4099" name="Picture 6">
            <a:extLst>
              <a:ext uri="{FF2B5EF4-FFF2-40B4-BE49-F238E27FC236}">
                <a16:creationId xmlns:a16="http://schemas.microsoft.com/office/drawing/2014/main" id="{22810A44-07AC-4FC1-A5B9-2C6C979D69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088" y="31750"/>
            <a:ext cx="1266825"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7">
            <a:extLst>
              <a:ext uri="{FF2B5EF4-FFF2-40B4-BE49-F238E27FC236}">
                <a16:creationId xmlns:a16="http://schemas.microsoft.com/office/drawing/2014/main" id="{F9777DC8-D3B1-499A-8D81-809B4FF8AB0E}"/>
              </a:ext>
            </a:extLst>
          </p:cNvPr>
          <p:cNvSpPr txBox="1">
            <a:spLocks noChangeArrowheads="1"/>
          </p:cNvSpPr>
          <p:nvPr/>
        </p:nvSpPr>
        <p:spPr bwMode="auto">
          <a:xfrm>
            <a:off x="0" y="6373813"/>
            <a:ext cx="9144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600">
                <a:solidFill>
                  <a:srgbClr val="737373"/>
                </a:solidFill>
                <a:latin typeface="Century Gothic" panose="020B0502020202020204" pitchFamily="34" charset="0"/>
              </a:rPr>
              <a:t>More than Academic Excellence | More than a School | More than ‘Self’</a:t>
            </a:r>
          </a:p>
        </p:txBody>
      </p:sp>
      <p:pic>
        <p:nvPicPr>
          <p:cNvPr id="6" name="Picture 5">
            <a:extLst>
              <a:ext uri="{FF2B5EF4-FFF2-40B4-BE49-F238E27FC236}">
                <a16:creationId xmlns:a16="http://schemas.microsoft.com/office/drawing/2014/main" id="{E9D4C913-4CB3-4771-9AEA-310A3DF951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140968"/>
            <a:ext cx="4031808" cy="2687216"/>
          </a:xfrm>
          <a:prstGeom prst="rect">
            <a:avLst/>
          </a:prstGeom>
        </p:spPr>
      </p:pic>
      <p:pic>
        <p:nvPicPr>
          <p:cNvPr id="7" name="Picture 6">
            <a:extLst>
              <a:ext uri="{FF2B5EF4-FFF2-40B4-BE49-F238E27FC236}">
                <a16:creationId xmlns:a16="http://schemas.microsoft.com/office/drawing/2014/main" id="{7B48C124-014E-4D99-9A1D-7BC8FEB5F4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0280" y="1138238"/>
            <a:ext cx="4073476" cy="2714988"/>
          </a:xfrm>
          <a:prstGeom prst="rect">
            <a:avLst/>
          </a:prstGeom>
        </p:spPr>
      </p:pic>
      <p:pic>
        <p:nvPicPr>
          <p:cNvPr id="8" name="Picture 2" descr="Image">
            <a:extLst>
              <a:ext uri="{FF2B5EF4-FFF2-40B4-BE49-F238E27FC236}">
                <a16:creationId xmlns:a16="http://schemas.microsoft.com/office/drawing/2014/main" id="{17A733BA-4917-473D-8911-A4634D365B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064" y="4035788"/>
            <a:ext cx="2483768" cy="1862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4652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a:extLst>
              <a:ext uri="{FF2B5EF4-FFF2-40B4-BE49-F238E27FC236}">
                <a16:creationId xmlns:a16="http://schemas.microsoft.com/office/drawing/2014/main" id="{BB2AC94D-B100-4E0B-A1DC-C7C7034715B2}"/>
              </a:ext>
            </a:extLst>
          </p:cNvPr>
          <p:cNvSpPr>
            <a:spLocks noGrp="1"/>
          </p:cNvSpPr>
          <p:nvPr>
            <p:ph idx="1"/>
          </p:nvPr>
        </p:nvSpPr>
        <p:spPr>
          <a:xfrm>
            <a:off x="576263" y="1662113"/>
            <a:ext cx="7991475" cy="4425950"/>
          </a:xfrm>
        </p:spPr>
        <p:txBody>
          <a:bodyPr/>
          <a:lstStyle/>
          <a:p>
            <a:pPr marL="0" indent="0">
              <a:buNone/>
              <a:defRPr/>
            </a:pPr>
            <a:r>
              <a:rPr lang="en-GB" sz="1800" dirty="0"/>
              <a:t>6 Lessons per week</a:t>
            </a:r>
          </a:p>
          <a:p>
            <a:pPr marL="514350" indent="-514350">
              <a:buFont typeface="+mj-lt"/>
              <a:buAutoNum type="arabicPeriod"/>
              <a:defRPr/>
            </a:pPr>
            <a:r>
              <a:rPr lang="en-GB" sz="1800" dirty="0"/>
              <a:t>Pre-read activity before lesson</a:t>
            </a:r>
          </a:p>
          <a:p>
            <a:pPr marL="514350" indent="-514350">
              <a:buFont typeface="+mj-lt"/>
              <a:buAutoNum type="arabicPeriod"/>
              <a:defRPr/>
            </a:pPr>
            <a:r>
              <a:rPr lang="en-GB" sz="1800" dirty="0"/>
              <a:t>Consolidation of topic e.g. practical's, practice questions</a:t>
            </a:r>
          </a:p>
          <a:p>
            <a:pPr marL="514350" indent="-514350">
              <a:buFont typeface="+mj-lt"/>
              <a:buAutoNum type="arabicPeriod"/>
              <a:defRPr/>
            </a:pPr>
            <a:r>
              <a:rPr lang="en-GB" sz="1800" dirty="0"/>
              <a:t>Exam question as homework and further reading</a:t>
            </a:r>
          </a:p>
          <a:p>
            <a:pPr marL="514350" indent="-514350">
              <a:buFont typeface="+mj-lt"/>
              <a:buAutoNum type="arabicPeriod"/>
              <a:defRPr/>
            </a:pPr>
            <a:endParaRPr lang="en-GB" sz="1800" dirty="0"/>
          </a:p>
          <a:p>
            <a:pPr marL="0" indent="0">
              <a:buNone/>
              <a:defRPr/>
            </a:pPr>
            <a:r>
              <a:rPr lang="en-GB" sz="1800" b="1" u="sng" dirty="0"/>
              <a:t>Lessons will be…</a:t>
            </a:r>
          </a:p>
          <a:p>
            <a:pPr>
              <a:defRPr/>
            </a:pPr>
            <a:r>
              <a:rPr lang="en-GB" sz="1800" dirty="0"/>
              <a:t>Challenging</a:t>
            </a:r>
          </a:p>
          <a:p>
            <a:pPr>
              <a:defRPr/>
            </a:pPr>
            <a:r>
              <a:rPr lang="en-GB" sz="1800" dirty="0"/>
              <a:t>Thought provoking</a:t>
            </a:r>
          </a:p>
          <a:p>
            <a:pPr>
              <a:defRPr/>
            </a:pPr>
            <a:r>
              <a:rPr lang="en-GB" sz="1800" dirty="0"/>
              <a:t>Critically think like a chemist</a:t>
            </a:r>
          </a:p>
          <a:p>
            <a:pPr marL="0" indent="0" eaLnBrk="1" hangingPunct="1">
              <a:buFont typeface="Arial" panose="020B0604020202020204" pitchFamily="34" charset="0"/>
              <a:buNone/>
            </a:pPr>
            <a:endParaRPr lang="en-GB" altLang="en-US" sz="1800" dirty="0">
              <a:solidFill>
                <a:srgbClr val="000000"/>
              </a:solidFill>
              <a:ea typeface="ＭＳ Ｐゴシック" panose="020B0600070205080204" pitchFamily="34" charset="-128"/>
            </a:endParaRPr>
          </a:p>
          <a:p>
            <a:pPr marL="0" indent="0" eaLnBrk="1" hangingPunct="1">
              <a:buFont typeface="Arial" panose="020B0604020202020204" pitchFamily="34" charset="0"/>
              <a:buNone/>
            </a:pPr>
            <a:endParaRPr lang="en-GB" altLang="en-US" sz="1800" dirty="0">
              <a:solidFill>
                <a:srgbClr val="000000"/>
              </a:solidFill>
              <a:ea typeface="ＭＳ Ｐゴシック" panose="020B0600070205080204" pitchFamily="34" charset="-128"/>
            </a:endParaRPr>
          </a:p>
        </p:txBody>
      </p:sp>
      <p:pic>
        <p:nvPicPr>
          <p:cNvPr id="4099" name="Picture 6">
            <a:extLst>
              <a:ext uri="{FF2B5EF4-FFF2-40B4-BE49-F238E27FC236}">
                <a16:creationId xmlns:a16="http://schemas.microsoft.com/office/drawing/2014/main" id="{22810A44-07AC-4FC1-A5B9-2C6C979D69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088" y="31750"/>
            <a:ext cx="1266825"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7">
            <a:extLst>
              <a:ext uri="{FF2B5EF4-FFF2-40B4-BE49-F238E27FC236}">
                <a16:creationId xmlns:a16="http://schemas.microsoft.com/office/drawing/2014/main" id="{F9777DC8-D3B1-499A-8D81-809B4FF8AB0E}"/>
              </a:ext>
            </a:extLst>
          </p:cNvPr>
          <p:cNvSpPr txBox="1">
            <a:spLocks noChangeArrowheads="1"/>
          </p:cNvSpPr>
          <p:nvPr/>
        </p:nvSpPr>
        <p:spPr bwMode="auto">
          <a:xfrm>
            <a:off x="0" y="6373813"/>
            <a:ext cx="9144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600">
                <a:solidFill>
                  <a:srgbClr val="737373"/>
                </a:solidFill>
                <a:latin typeface="Century Gothic" panose="020B0502020202020204" pitchFamily="34" charset="0"/>
              </a:rPr>
              <a:t>More than Academic Excellence | More than a School | More than ‘Self’</a:t>
            </a:r>
          </a:p>
        </p:txBody>
      </p:sp>
      <p:sp>
        <p:nvSpPr>
          <p:cNvPr id="4101" name="Title 1">
            <a:extLst>
              <a:ext uri="{FF2B5EF4-FFF2-40B4-BE49-F238E27FC236}">
                <a16:creationId xmlns:a16="http://schemas.microsoft.com/office/drawing/2014/main" id="{CD1A8D65-B3D2-4379-AFCD-7453F21DB88F}"/>
              </a:ext>
            </a:extLst>
          </p:cNvPr>
          <p:cNvSpPr>
            <a:spLocks noGrp="1"/>
          </p:cNvSpPr>
          <p:nvPr>
            <p:ph type="title"/>
          </p:nvPr>
        </p:nvSpPr>
        <p:spPr>
          <a:xfrm>
            <a:off x="576263" y="933450"/>
            <a:ext cx="7934325" cy="504825"/>
          </a:xfrm>
        </p:spPr>
        <p:txBody>
          <a:bodyPr/>
          <a:lstStyle/>
          <a:p>
            <a:pPr algn="l"/>
            <a:r>
              <a:rPr lang="en-GB" altLang="en-US" sz="2800" b="1" dirty="0">
                <a:solidFill>
                  <a:srgbClr val="CC9900"/>
                </a:solidFill>
                <a:latin typeface="Century Gothic"/>
                <a:ea typeface="ＭＳ Ｐゴシック"/>
              </a:rPr>
              <a:t>What you can expect in your chemistry lessons</a:t>
            </a:r>
          </a:p>
        </p:txBody>
      </p:sp>
      <p:pic>
        <p:nvPicPr>
          <p:cNvPr id="3" name="Graphic 2" descr="Head with gears">
            <a:extLst>
              <a:ext uri="{FF2B5EF4-FFF2-40B4-BE49-F238E27FC236}">
                <a16:creationId xmlns:a16="http://schemas.microsoft.com/office/drawing/2014/main" id="{FC4FD9DC-71FF-4308-8C34-9DD0DF3CF7A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3885" y="4738687"/>
            <a:ext cx="914400" cy="914400"/>
          </a:xfrm>
          <a:prstGeom prst="rect">
            <a:avLst/>
          </a:prstGeom>
        </p:spPr>
      </p:pic>
      <p:pic>
        <p:nvPicPr>
          <p:cNvPr id="5" name="Graphic 4" descr="Group brainstorm">
            <a:extLst>
              <a:ext uri="{FF2B5EF4-FFF2-40B4-BE49-F238E27FC236}">
                <a16:creationId xmlns:a16="http://schemas.microsoft.com/office/drawing/2014/main" id="{17589064-5B85-498E-9065-8BE36F02AEA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60032" y="4653136"/>
            <a:ext cx="914400" cy="914400"/>
          </a:xfrm>
          <a:prstGeom prst="rect">
            <a:avLst/>
          </a:prstGeom>
        </p:spPr>
      </p:pic>
      <p:pic>
        <p:nvPicPr>
          <p:cNvPr id="7" name="Graphic 6" descr="Thought bubble">
            <a:extLst>
              <a:ext uri="{FF2B5EF4-FFF2-40B4-BE49-F238E27FC236}">
                <a16:creationId xmlns:a16="http://schemas.microsoft.com/office/drawing/2014/main" id="{D9C383CA-97B6-4410-89F1-58B9352CC86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771800" y="4859338"/>
            <a:ext cx="914400" cy="914400"/>
          </a:xfrm>
          <a:prstGeom prst="rect">
            <a:avLst/>
          </a:prstGeom>
        </p:spPr>
      </p:pic>
      <p:pic>
        <p:nvPicPr>
          <p:cNvPr id="9" name="Graphic 8" descr="Lightbulb and gear">
            <a:extLst>
              <a:ext uri="{FF2B5EF4-FFF2-40B4-BE49-F238E27FC236}">
                <a16:creationId xmlns:a16="http://schemas.microsoft.com/office/drawing/2014/main" id="{A95145FB-A3F9-4A32-AB9C-FF6DC71357F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43608" y="4859338"/>
            <a:ext cx="914400" cy="914400"/>
          </a:xfrm>
          <a:prstGeom prst="rect">
            <a:avLst/>
          </a:prstGeom>
        </p:spPr>
      </p:pic>
    </p:spTree>
    <p:extLst>
      <p:ext uri="{BB962C8B-B14F-4D97-AF65-F5344CB8AC3E}">
        <p14:creationId xmlns:p14="http://schemas.microsoft.com/office/powerpoint/2010/main" val="3727645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a:extLst>
              <a:ext uri="{FF2B5EF4-FFF2-40B4-BE49-F238E27FC236}">
                <a16:creationId xmlns:a16="http://schemas.microsoft.com/office/drawing/2014/main" id="{BB2AC94D-B100-4E0B-A1DC-C7C7034715B2}"/>
              </a:ext>
            </a:extLst>
          </p:cNvPr>
          <p:cNvSpPr>
            <a:spLocks noGrp="1"/>
          </p:cNvSpPr>
          <p:nvPr>
            <p:ph idx="1"/>
          </p:nvPr>
        </p:nvSpPr>
        <p:spPr>
          <a:xfrm>
            <a:off x="576263" y="1662113"/>
            <a:ext cx="7991475" cy="4425950"/>
          </a:xfrm>
        </p:spPr>
        <p:txBody>
          <a:bodyPr/>
          <a:lstStyle/>
          <a:p>
            <a:pPr marL="0" indent="0" eaLnBrk="1" hangingPunct="1">
              <a:buFont typeface="Arial" panose="020B0604020202020204" pitchFamily="34" charset="0"/>
              <a:buNone/>
            </a:pPr>
            <a:r>
              <a:rPr lang="en-GB" altLang="en-US" sz="1800" i="1" dirty="0">
                <a:solidFill>
                  <a:srgbClr val="000000"/>
                </a:solidFill>
                <a:ea typeface="ＭＳ Ｐゴシック" panose="020B0600070205080204" pitchFamily="34" charset="-128"/>
              </a:rPr>
              <a:t>Understand the fundamentals of life….</a:t>
            </a:r>
          </a:p>
          <a:p>
            <a:pPr marL="0" indent="0" eaLnBrk="1" hangingPunct="1">
              <a:buFont typeface="Arial" panose="020B0604020202020204" pitchFamily="34" charset="0"/>
              <a:buNone/>
            </a:pPr>
            <a:r>
              <a:rPr lang="en-GB" altLang="en-US" sz="1800" i="1" dirty="0">
                <a:solidFill>
                  <a:srgbClr val="000000"/>
                </a:solidFill>
                <a:ea typeface="ＭＳ Ｐゴシック" panose="020B0600070205080204" pitchFamily="34" charset="-128"/>
              </a:rPr>
              <a:t>Concepts which get you thinking about…</a:t>
            </a:r>
          </a:p>
          <a:p>
            <a:pPr marL="0" indent="0" eaLnBrk="1" hangingPunct="1">
              <a:buFont typeface="Arial" panose="020B0604020202020204" pitchFamily="34" charset="0"/>
              <a:buNone/>
            </a:pPr>
            <a:endParaRPr lang="en-GB" altLang="en-US" sz="1800" dirty="0">
              <a:solidFill>
                <a:srgbClr val="000000"/>
              </a:solidFill>
              <a:ea typeface="ＭＳ Ｐゴシック" panose="020B0600070205080204" pitchFamily="34" charset="-128"/>
            </a:endParaRPr>
          </a:p>
          <a:p>
            <a:pPr marL="0" indent="0" algn="ctr" eaLnBrk="1" hangingPunct="1">
              <a:buFont typeface="Arial" panose="020B0604020202020204" pitchFamily="34" charset="0"/>
              <a:buNone/>
            </a:pPr>
            <a:r>
              <a:rPr lang="en-GB" altLang="en-US" sz="2400" dirty="0">
                <a:solidFill>
                  <a:srgbClr val="000000"/>
                </a:solidFill>
                <a:ea typeface="ＭＳ Ｐゴシック" panose="020B0600070205080204" pitchFamily="34" charset="-128"/>
              </a:rPr>
              <a:t>Why are the resources on Earth becoming depleted?</a:t>
            </a:r>
          </a:p>
          <a:p>
            <a:pPr marL="0" indent="0" algn="ctr" eaLnBrk="1" hangingPunct="1">
              <a:buFont typeface="Arial" panose="020B0604020202020204" pitchFamily="34" charset="0"/>
              <a:buNone/>
            </a:pPr>
            <a:r>
              <a:rPr lang="en-GB" altLang="en-US" sz="2400" dirty="0">
                <a:solidFill>
                  <a:srgbClr val="000000"/>
                </a:solidFill>
                <a:ea typeface="ＭＳ Ｐゴシック" panose="020B0600070205080204" pitchFamily="34" charset="-128"/>
              </a:rPr>
              <a:t>How to synthesise Aspirin?</a:t>
            </a:r>
          </a:p>
          <a:p>
            <a:pPr marL="0" indent="0" algn="ctr" eaLnBrk="1" hangingPunct="1">
              <a:buFont typeface="Arial" panose="020B0604020202020204" pitchFamily="34" charset="0"/>
              <a:buNone/>
            </a:pPr>
            <a:r>
              <a:rPr lang="en-GB" altLang="en-US" sz="2400" dirty="0">
                <a:solidFill>
                  <a:srgbClr val="000000"/>
                </a:solidFill>
                <a:ea typeface="ＭＳ Ｐゴシック" panose="020B0600070205080204" pitchFamily="34" charset="-128"/>
              </a:rPr>
              <a:t>How to design, construct and analyse a practical?</a:t>
            </a:r>
          </a:p>
          <a:p>
            <a:pPr marL="0" indent="0" algn="ctr" eaLnBrk="1" hangingPunct="1">
              <a:buFont typeface="Arial" panose="020B0604020202020204" pitchFamily="34" charset="0"/>
              <a:buNone/>
            </a:pPr>
            <a:endParaRPr lang="en-GB" altLang="en-US" sz="2400" dirty="0">
              <a:solidFill>
                <a:srgbClr val="000000"/>
              </a:solidFill>
              <a:ea typeface="ＭＳ Ｐゴシック" panose="020B0600070205080204" pitchFamily="34" charset="-128"/>
            </a:endParaRPr>
          </a:p>
          <a:p>
            <a:pPr marL="0" indent="0" algn="ctr" eaLnBrk="1" hangingPunct="1">
              <a:buFont typeface="Arial" panose="020B0604020202020204" pitchFamily="34" charset="0"/>
              <a:buNone/>
            </a:pPr>
            <a:r>
              <a:rPr lang="en-GB" altLang="en-US" sz="2400" dirty="0">
                <a:solidFill>
                  <a:srgbClr val="000000"/>
                </a:solidFill>
                <a:ea typeface="ＭＳ Ｐゴシック" panose="020B0600070205080204" pitchFamily="34" charset="-128"/>
              </a:rPr>
              <a:t>Our AIM: Make sense of the awe around us</a:t>
            </a:r>
          </a:p>
          <a:p>
            <a:pPr marL="0" indent="0" algn="ctr" eaLnBrk="1" hangingPunct="1">
              <a:buFont typeface="Arial" panose="020B0604020202020204" pitchFamily="34" charset="0"/>
              <a:buNone/>
            </a:pPr>
            <a:endParaRPr lang="en-GB" altLang="en-US" sz="2400" dirty="0">
              <a:solidFill>
                <a:srgbClr val="000000"/>
              </a:solidFill>
              <a:ea typeface="ＭＳ Ｐゴシック" panose="020B0600070205080204" pitchFamily="34" charset="-128"/>
            </a:endParaRPr>
          </a:p>
          <a:p>
            <a:pPr marL="0" indent="0" algn="ctr" eaLnBrk="1" hangingPunct="1">
              <a:buFont typeface="Arial" panose="020B0604020202020204" pitchFamily="34" charset="0"/>
              <a:buNone/>
            </a:pPr>
            <a:endParaRPr lang="en-GB" altLang="en-US" sz="2400" dirty="0">
              <a:solidFill>
                <a:srgbClr val="000000"/>
              </a:solidFill>
              <a:ea typeface="ＭＳ Ｐゴシック" panose="020B0600070205080204" pitchFamily="34" charset="-128"/>
            </a:endParaRPr>
          </a:p>
          <a:p>
            <a:pPr marL="0" indent="0" algn="ctr" eaLnBrk="1" hangingPunct="1">
              <a:buFont typeface="Arial" panose="020B0604020202020204" pitchFamily="34" charset="0"/>
              <a:buNone/>
            </a:pPr>
            <a:endParaRPr lang="en-GB" altLang="en-US" sz="2400" dirty="0">
              <a:solidFill>
                <a:srgbClr val="000000"/>
              </a:solidFill>
              <a:ea typeface="ＭＳ Ｐゴシック" panose="020B0600070205080204" pitchFamily="34" charset="-128"/>
            </a:endParaRPr>
          </a:p>
          <a:p>
            <a:pPr marL="0" indent="0" eaLnBrk="1" hangingPunct="1">
              <a:buFont typeface="Arial" panose="020B0604020202020204" pitchFamily="34" charset="0"/>
              <a:buNone/>
            </a:pPr>
            <a:endParaRPr lang="en-GB" altLang="en-US" sz="1800" dirty="0">
              <a:solidFill>
                <a:srgbClr val="000000"/>
              </a:solidFill>
              <a:ea typeface="ＭＳ Ｐゴシック" panose="020B0600070205080204" pitchFamily="34" charset="-128"/>
            </a:endParaRPr>
          </a:p>
          <a:p>
            <a:pPr marL="0" indent="0" eaLnBrk="1" hangingPunct="1">
              <a:buFont typeface="Arial" panose="020B0604020202020204" pitchFamily="34" charset="0"/>
              <a:buNone/>
            </a:pPr>
            <a:endParaRPr lang="en-GB" altLang="en-US" sz="1800" dirty="0">
              <a:solidFill>
                <a:srgbClr val="000000"/>
              </a:solidFill>
              <a:ea typeface="ＭＳ Ｐゴシック" panose="020B0600070205080204" pitchFamily="34" charset="-128"/>
            </a:endParaRPr>
          </a:p>
          <a:p>
            <a:pPr marL="0" indent="0" eaLnBrk="1" hangingPunct="1">
              <a:buFont typeface="Arial" panose="020B0604020202020204" pitchFamily="34" charset="0"/>
              <a:buNone/>
            </a:pPr>
            <a:endParaRPr lang="en-GB" altLang="en-US" sz="1800" dirty="0">
              <a:solidFill>
                <a:srgbClr val="000000"/>
              </a:solidFill>
              <a:ea typeface="ＭＳ Ｐゴシック" panose="020B0600070205080204" pitchFamily="34" charset="-128"/>
            </a:endParaRPr>
          </a:p>
        </p:txBody>
      </p:sp>
      <p:pic>
        <p:nvPicPr>
          <p:cNvPr id="4099" name="Picture 6">
            <a:extLst>
              <a:ext uri="{FF2B5EF4-FFF2-40B4-BE49-F238E27FC236}">
                <a16:creationId xmlns:a16="http://schemas.microsoft.com/office/drawing/2014/main" id="{22810A44-07AC-4FC1-A5B9-2C6C979D69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088" y="31750"/>
            <a:ext cx="1266825"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7">
            <a:extLst>
              <a:ext uri="{FF2B5EF4-FFF2-40B4-BE49-F238E27FC236}">
                <a16:creationId xmlns:a16="http://schemas.microsoft.com/office/drawing/2014/main" id="{F9777DC8-D3B1-499A-8D81-809B4FF8AB0E}"/>
              </a:ext>
            </a:extLst>
          </p:cNvPr>
          <p:cNvSpPr txBox="1">
            <a:spLocks noChangeArrowheads="1"/>
          </p:cNvSpPr>
          <p:nvPr/>
        </p:nvSpPr>
        <p:spPr bwMode="auto">
          <a:xfrm>
            <a:off x="0" y="6373813"/>
            <a:ext cx="9144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600">
                <a:solidFill>
                  <a:srgbClr val="737373"/>
                </a:solidFill>
                <a:latin typeface="Century Gothic" panose="020B0502020202020204" pitchFamily="34" charset="0"/>
              </a:rPr>
              <a:t>More than Academic Excellence | More than a School | More than ‘Self’</a:t>
            </a:r>
          </a:p>
        </p:txBody>
      </p:sp>
      <p:sp>
        <p:nvSpPr>
          <p:cNvPr id="4101" name="Title 1">
            <a:extLst>
              <a:ext uri="{FF2B5EF4-FFF2-40B4-BE49-F238E27FC236}">
                <a16:creationId xmlns:a16="http://schemas.microsoft.com/office/drawing/2014/main" id="{CD1A8D65-B3D2-4379-AFCD-7453F21DB88F}"/>
              </a:ext>
            </a:extLst>
          </p:cNvPr>
          <p:cNvSpPr>
            <a:spLocks noGrp="1"/>
          </p:cNvSpPr>
          <p:nvPr>
            <p:ph type="title"/>
          </p:nvPr>
        </p:nvSpPr>
        <p:spPr>
          <a:xfrm>
            <a:off x="576263" y="933450"/>
            <a:ext cx="7934325" cy="504825"/>
          </a:xfrm>
        </p:spPr>
        <p:txBody>
          <a:bodyPr/>
          <a:lstStyle/>
          <a:p>
            <a:pPr algn="l"/>
            <a:r>
              <a:rPr lang="en-GB" altLang="en-US" sz="2800" b="1" dirty="0">
                <a:solidFill>
                  <a:srgbClr val="CC9900"/>
                </a:solidFill>
                <a:latin typeface="Century Gothic"/>
                <a:ea typeface="ＭＳ Ｐゴシック"/>
              </a:rPr>
              <a:t>What you will study in Chemistry</a:t>
            </a:r>
            <a:endParaRPr lang="en-US" dirty="0"/>
          </a:p>
        </p:txBody>
      </p:sp>
    </p:spTree>
    <p:extLst>
      <p:ext uri="{BB962C8B-B14F-4D97-AF65-F5344CB8AC3E}">
        <p14:creationId xmlns:p14="http://schemas.microsoft.com/office/powerpoint/2010/main" val="4042548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a:extLst>
              <a:ext uri="{FF2B5EF4-FFF2-40B4-BE49-F238E27FC236}">
                <a16:creationId xmlns:a16="http://schemas.microsoft.com/office/drawing/2014/main" id="{BB2AC94D-B100-4E0B-A1DC-C7C7034715B2}"/>
              </a:ext>
            </a:extLst>
          </p:cNvPr>
          <p:cNvSpPr>
            <a:spLocks noGrp="1"/>
          </p:cNvSpPr>
          <p:nvPr>
            <p:ph idx="1"/>
          </p:nvPr>
        </p:nvSpPr>
        <p:spPr>
          <a:xfrm>
            <a:off x="576263" y="1662113"/>
            <a:ext cx="7991475" cy="4425950"/>
          </a:xfrm>
        </p:spPr>
        <p:txBody>
          <a:bodyPr/>
          <a:lstStyle/>
          <a:p>
            <a:pPr marL="0" indent="0" eaLnBrk="1" hangingPunct="1">
              <a:buFont typeface="Arial" panose="020B0604020202020204" pitchFamily="34" charset="0"/>
              <a:buNone/>
            </a:pPr>
            <a:endParaRPr lang="en-GB" altLang="en-US" sz="1800" dirty="0">
              <a:solidFill>
                <a:srgbClr val="000000"/>
              </a:solidFill>
              <a:ea typeface="ＭＳ Ｐゴシック" panose="020B0600070205080204" pitchFamily="34" charset="-128"/>
            </a:endParaRPr>
          </a:p>
        </p:txBody>
      </p:sp>
      <p:pic>
        <p:nvPicPr>
          <p:cNvPr id="4099" name="Picture 6">
            <a:extLst>
              <a:ext uri="{FF2B5EF4-FFF2-40B4-BE49-F238E27FC236}">
                <a16:creationId xmlns:a16="http://schemas.microsoft.com/office/drawing/2014/main" id="{22810A44-07AC-4FC1-A5B9-2C6C979D69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088" y="31750"/>
            <a:ext cx="1266825"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7">
            <a:extLst>
              <a:ext uri="{FF2B5EF4-FFF2-40B4-BE49-F238E27FC236}">
                <a16:creationId xmlns:a16="http://schemas.microsoft.com/office/drawing/2014/main" id="{F9777DC8-D3B1-499A-8D81-809B4FF8AB0E}"/>
              </a:ext>
            </a:extLst>
          </p:cNvPr>
          <p:cNvSpPr txBox="1">
            <a:spLocks noChangeArrowheads="1"/>
          </p:cNvSpPr>
          <p:nvPr/>
        </p:nvSpPr>
        <p:spPr bwMode="auto">
          <a:xfrm>
            <a:off x="0" y="6373813"/>
            <a:ext cx="9144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600">
                <a:solidFill>
                  <a:srgbClr val="737373"/>
                </a:solidFill>
                <a:latin typeface="Century Gothic" panose="020B0502020202020204" pitchFamily="34" charset="0"/>
              </a:rPr>
              <a:t>More than Academic Excellence | More than a School | More than ‘Self’</a:t>
            </a:r>
          </a:p>
        </p:txBody>
      </p:sp>
      <p:sp>
        <p:nvSpPr>
          <p:cNvPr id="4101" name="Title 1">
            <a:extLst>
              <a:ext uri="{FF2B5EF4-FFF2-40B4-BE49-F238E27FC236}">
                <a16:creationId xmlns:a16="http://schemas.microsoft.com/office/drawing/2014/main" id="{CD1A8D65-B3D2-4379-AFCD-7453F21DB88F}"/>
              </a:ext>
            </a:extLst>
          </p:cNvPr>
          <p:cNvSpPr>
            <a:spLocks noGrp="1"/>
          </p:cNvSpPr>
          <p:nvPr>
            <p:ph type="title"/>
          </p:nvPr>
        </p:nvSpPr>
        <p:spPr>
          <a:xfrm>
            <a:off x="478962" y="532328"/>
            <a:ext cx="7934325" cy="504825"/>
          </a:xfrm>
        </p:spPr>
        <p:txBody>
          <a:bodyPr/>
          <a:lstStyle/>
          <a:p>
            <a:pPr algn="l"/>
            <a:r>
              <a:rPr lang="en-GB" altLang="en-US" sz="2800" b="1" dirty="0">
                <a:solidFill>
                  <a:srgbClr val="CC9900"/>
                </a:solidFill>
                <a:latin typeface="Century Gothic"/>
                <a:ea typeface="ＭＳ Ｐゴシック"/>
              </a:rPr>
              <a:t>What you will study in Chemistry</a:t>
            </a:r>
            <a:endParaRPr lang="en-US" dirty="0"/>
          </a:p>
        </p:txBody>
      </p:sp>
      <p:sp>
        <p:nvSpPr>
          <p:cNvPr id="2" name="Rectangle 1">
            <a:extLst>
              <a:ext uri="{FF2B5EF4-FFF2-40B4-BE49-F238E27FC236}">
                <a16:creationId xmlns:a16="http://schemas.microsoft.com/office/drawing/2014/main" id="{E750D532-9BAA-48E3-82EE-900F1085E9A7}"/>
              </a:ext>
            </a:extLst>
          </p:cNvPr>
          <p:cNvSpPr/>
          <p:nvPr/>
        </p:nvSpPr>
        <p:spPr>
          <a:xfrm>
            <a:off x="559424" y="1305341"/>
            <a:ext cx="7740153" cy="4247317"/>
          </a:xfrm>
          <a:prstGeom prst="rect">
            <a:avLst/>
          </a:prstGeom>
        </p:spPr>
        <p:txBody>
          <a:bodyPr wrap="square">
            <a:spAutoFit/>
          </a:bodyPr>
          <a:lstStyle/>
          <a:p>
            <a:pPr>
              <a:defRPr/>
            </a:pPr>
            <a:r>
              <a:rPr lang="en-GB" b="1" dirty="0"/>
              <a:t>Students study 3 topics:</a:t>
            </a:r>
          </a:p>
          <a:p>
            <a:pPr>
              <a:defRPr/>
            </a:pPr>
            <a:endParaRPr lang="en-GB" dirty="0"/>
          </a:p>
          <a:p>
            <a:pPr marL="0" indent="0">
              <a:buFont typeface="Arial" panose="020B0604020202020204" pitchFamily="34" charset="0"/>
              <a:buNone/>
              <a:defRPr/>
            </a:pPr>
            <a:r>
              <a:rPr lang="en-GB" b="1" dirty="0"/>
              <a:t>Physical Chemistry</a:t>
            </a:r>
            <a:endParaRPr lang="en-GB" dirty="0"/>
          </a:p>
          <a:p>
            <a:pPr>
              <a:defRPr/>
            </a:pPr>
            <a:r>
              <a:rPr lang="en-GB" dirty="0"/>
              <a:t>This is the study of macroscopic, atomic, subatomic, and particulate phenomena in </a:t>
            </a:r>
            <a:r>
              <a:rPr lang="en-GB" i="1" dirty="0"/>
              <a:t>chemical</a:t>
            </a:r>
            <a:r>
              <a:rPr lang="en-GB" dirty="0"/>
              <a:t> systems in terms of laws and concepts of physics.</a:t>
            </a:r>
          </a:p>
          <a:p>
            <a:pPr>
              <a:defRPr/>
            </a:pPr>
            <a:endParaRPr lang="en-GB" dirty="0"/>
          </a:p>
          <a:p>
            <a:pPr marL="0" indent="0">
              <a:buFont typeface="Arial" panose="020B0604020202020204" pitchFamily="34" charset="0"/>
              <a:buNone/>
              <a:defRPr/>
            </a:pPr>
            <a:r>
              <a:rPr lang="en-GB" b="1" dirty="0"/>
              <a:t>Inorganic Chemistry</a:t>
            </a:r>
            <a:endParaRPr lang="en-GB" dirty="0"/>
          </a:p>
          <a:p>
            <a:pPr>
              <a:defRPr/>
            </a:pPr>
            <a:r>
              <a:rPr lang="en-GB" dirty="0"/>
              <a:t>This deals with the synthesis and behaviour of inorganic and organometallic compounds. This field covers all chemical compounds except organic compounds.</a:t>
            </a:r>
          </a:p>
          <a:p>
            <a:pPr>
              <a:defRPr/>
            </a:pPr>
            <a:endParaRPr lang="en-GB" dirty="0"/>
          </a:p>
          <a:p>
            <a:pPr marL="0" indent="0">
              <a:buFont typeface="Arial" panose="020B0604020202020204" pitchFamily="34" charset="0"/>
              <a:buNone/>
              <a:defRPr/>
            </a:pPr>
            <a:r>
              <a:rPr lang="en-GB" b="1" dirty="0"/>
              <a:t>Organic Chemistry</a:t>
            </a:r>
            <a:endParaRPr lang="en-GB" dirty="0"/>
          </a:p>
          <a:p>
            <a:pPr>
              <a:defRPr/>
            </a:pPr>
            <a:r>
              <a:rPr lang="en-GB" dirty="0"/>
              <a:t>This involves the scientific study of the structure, properties, and reactions of organic compounds and organic materials, i.e., matter in its various forms that contain carbon atoms.</a:t>
            </a:r>
          </a:p>
        </p:txBody>
      </p:sp>
    </p:spTree>
    <p:extLst>
      <p:ext uri="{BB962C8B-B14F-4D97-AF65-F5344CB8AC3E}">
        <p14:creationId xmlns:p14="http://schemas.microsoft.com/office/powerpoint/2010/main" val="2508968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a:extLst>
              <a:ext uri="{FF2B5EF4-FFF2-40B4-BE49-F238E27FC236}">
                <a16:creationId xmlns:a16="http://schemas.microsoft.com/office/drawing/2014/main" id="{BB2AC94D-B100-4E0B-A1DC-C7C7034715B2}"/>
              </a:ext>
            </a:extLst>
          </p:cNvPr>
          <p:cNvSpPr>
            <a:spLocks noGrp="1"/>
          </p:cNvSpPr>
          <p:nvPr>
            <p:ph idx="1"/>
          </p:nvPr>
        </p:nvSpPr>
        <p:spPr>
          <a:xfrm>
            <a:off x="576263" y="1662113"/>
            <a:ext cx="7991475" cy="4425950"/>
          </a:xfrm>
        </p:spPr>
        <p:txBody>
          <a:bodyPr/>
          <a:lstStyle/>
          <a:p>
            <a:pPr marL="0" indent="0" eaLnBrk="1" hangingPunct="1">
              <a:buFont typeface="Arial" panose="020B0604020202020204" pitchFamily="34" charset="0"/>
              <a:buNone/>
            </a:pPr>
            <a:r>
              <a:rPr lang="en-GB" altLang="en-US" sz="1800">
                <a:solidFill>
                  <a:srgbClr val="000000"/>
                </a:solidFill>
                <a:ea typeface="ＭＳ Ｐゴシック" panose="020B0600070205080204" pitchFamily="34" charset="-128"/>
              </a:rPr>
              <a:t>*</a:t>
            </a:r>
          </a:p>
        </p:txBody>
      </p:sp>
      <p:pic>
        <p:nvPicPr>
          <p:cNvPr id="4099" name="Picture 6">
            <a:extLst>
              <a:ext uri="{FF2B5EF4-FFF2-40B4-BE49-F238E27FC236}">
                <a16:creationId xmlns:a16="http://schemas.microsoft.com/office/drawing/2014/main" id="{22810A44-07AC-4FC1-A5B9-2C6C979D69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088" y="31750"/>
            <a:ext cx="1266825"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7">
            <a:extLst>
              <a:ext uri="{FF2B5EF4-FFF2-40B4-BE49-F238E27FC236}">
                <a16:creationId xmlns:a16="http://schemas.microsoft.com/office/drawing/2014/main" id="{F9777DC8-D3B1-499A-8D81-809B4FF8AB0E}"/>
              </a:ext>
            </a:extLst>
          </p:cNvPr>
          <p:cNvSpPr txBox="1">
            <a:spLocks noChangeArrowheads="1"/>
          </p:cNvSpPr>
          <p:nvPr/>
        </p:nvSpPr>
        <p:spPr bwMode="auto">
          <a:xfrm>
            <a:off x="0" y="6373813"/>
            <a:ext cx="9144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600">
                <a:solidFill>
                  <a:srgbClr val="737373"/>
                </a:solidFill>
                <a:latin typeface="Century Gothic" panose="020B0502020202020204" pitchFamily="34" charset="0"/>
              </a:rPr>
              <a:t>More than Academic Excellence | More than a School | More than ‘Self’</a:t>
            </a:r>
          </a:p>
        </p:txBody>
      </p:sp>
      <p:sp>
        <p:nvSpPr>
          <p:cNvPr id="4101" name="Title 1">
            <a:extLst>
              <a:ext uri="{FF2B5EF4-FFF2-40B4-BE49-F238E27FC236}">
                <a16:creationId xmlns:a16="http://schemas.microsoft.com/office/drawing/2014/main" id="{CD1A8D65-B3D2-4379-AFCD-7453F21DB88F}"/>
              </a:ext>
            </a:extLst>
          </p:cNvPr>
          <p:cNvSpPr>
            <a:spLocks noGrp="1"/>
          </p:cNvSpPr>
          <p:nvPr>
            <p:ph type="title"/>
          </p:nvPr>
        </p:nvSpPr>
        <p:spPr>
          <a:xfrm>
            <a:off x="576263" y="933450"/>
            <a:ext cx="7934325" cy="504825"/>
          </a:xfrm>
        </p:spPr>
        <p:txBody>
          <a:bodyPr/>
          <a:lstStyle/>
          <a:p>
            <a:pPr algn="l"/>
            <a:r>
              <a:rPr lang="en-GB" altLang="en-US" sz="2800" b="1" dirty="0">
                <a:solidFill>
                  <a:srgbClr val="CC9900"/>
                </a:solidFill>
                <a:latin typeface="Century Gothic"/>
                <a:ea typeface="ＭＳ Ｐゴシック"/>
              </a:rPr>
              <a:t>What you will study in Chemistry</a:t>
            </a:r>
            <a:endParaRPr lang="en-US" dirty="0"/>
          </a:p>
        </p:txBody>
      </p:sp>
      <p:pic>
        <p:nvPicPr>
          <p:cNvPr id="7" name="Picture 3">
            <a:extLst>
              <a:ext uri="{FF2B5EF4-FFF2-40B4-BE49-F238E27FC236}">
                <a16:creationId xmlns:a16="http://schemas.microsoft.com/office/drawing/2014/main" id="{C5E1F60F-0733-4315-8B7C-2B0EB88578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4013" t="37320" r="24603" b="16383"/>
          <a:stretch>
            <a:fillRect/>
          </a:stretch>
        </p:blipFill>
        <p:spPr bwMode="auto">
          <a:xfrm>
            <a:off x="143668" y="1587501"/>
            <a:ext cx="8856663"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1802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a:extLst>
              <a:ext uri="{FF2B5EF4-FFF2-40B4-BE49-F238E27FC236}">
                <a16:creationId xmlns:a16="http://schemas.microsoft.com/office/drawing/2014/main" id="{BB2AC94D-B100-4E0B-A1DC-C7C7034715B2}"/>
              </a:ext>
            </a:extLst>
          </p:cNvPr>
          <p:cNvSpPr>
            <a:spLocks noGrp="1"/>
          </p:cNvSpPr>
          <p:nvPr>
            <p:ph idx="1"/>
          </p:nvPr>
        </p:nvSpPr>
        <p:spPr>
          <a:xfrm>
            <a:off x="576263" y="1662113"/>
            <a:ext cx="7991475" cy="4425950"/>
          </a:xfrm>
        </p:spPr>
        <p:txBody>
          <a:bodyPr/>
          <a:lstStyle/>
          <a:p>
            <a:pPr marL="0" indent="0" eaLnBrk="1" hangingPunct="1">
              <a:buFont typeface="Arial" panose="020B0604020202020204" pitchFamily="34" charset="0"/>
              <a:buNone/>
            </a:pPr>
            <a:r>
              <a:rPr lang="en-GB" altLang="en-US" sz="1800" dirty="0">
                <a:solidFill>
                  <a:srgbClr val="000000"/>
                </a:solidFill>
                <a:ea typeface="ＭＳ Ｐゴシック" panose="020B0600070205080204" pitchFamily="34" charset="-128"/>
              </a:rPr>
              <a:t>Topic: Halogenoalkanes</a:t>
            </a:r>
          </a:p>
          <a:p>
            <a:pPr marL="0" indent="0" eaLnBrk="1" hangingPunct="1">
              <a:buFont typeface="Arial" panose="020B0604020202020204" pitchFamily="34" charset="0"/>
              <a:buNone/>
            </a:pPr>
            <a:endParaRPr lang="en-GB" altLang="en-US" sz="2000" i="1" dirty="0">
              <a:solidFill>
                <a:srgbClr val="000000"/>
              </a:solidFill>
              <a:ea typeface="ＭＳ Ｐゴシック" panose="020B0600070205080204" pitchFamily="34" charset="-128"/>
            </a:endParaRPr>
          </a:p>
          <a:p>
            <a:pPr marL="0" indent="0" eaLnBrk="1" hangingPunct="1">
              <a:buFont typeface="Arial" panose="020B0604020202020204" pitchFamily="34" charset="0"/>
              <a:buNone/>
            </a:pPr>
            <a:r>
              <a:rPr lang="en-GB" altLang="en-US" sz="2000" i="1" dirty="0">
                <a:solidFill>
                  <a:srgbClr val="000000"/>
                </a:solidFill>
                <a:ea typeface="ＭＳ Ｐゴシック" panose="020B0600070205080204" pitchFamily="34" charset="-128"/>
              </a:rPr>
              <a:t>You will learn:</a:t>
            </a:r>
          </a:p>
          <a:p>
            <a:pPr eaLnBrk="1" hangingPunct="1"/>
            <a:r>
              <a:rPr lang="en-GB" altLang="en-US" sz="2000" dirty="0">
                <a:solidFill>
                  <a:srgbClr val="000000"/>
                </a:solidFill>
                <a:ea typeface="ＭＳ Ｐゴシック" panose="020B0600070205080204" pitchFamily="34" charset="-128"/>
              </a:rPr>
              <a:t>How to name and distinguish them</a:t>
            </a:r>
          </a:p>
          <a:p>
            <a:pPr eaLnBrk="1" hangingPunct="1"/>
            <a:r>
              <a:rPr lang="en-GB" altLang="en-US" sz="2000" dirty="0">
                <a:solidFill>
                  <a:srgbClr val="000000"/>
                </a:solidFill>
                <a:ea typeface="ＭＳ Ｐゴシック" panose="020B0600070205080204" pitchFamily="34" charset="-128"/>
              </a:rPr>
              <a:t>How to synthesis a haloalkane from an alkene</a:t>
            </a:r>
          </a:p>
          <a:p>
            <a:pPr eaLnBrk="1" hangingPunct="1"/>
            <a:r>
              <a:rPr lang="en-GB" altLang="en-US" sz="2000" dirty="0">
                <a:solidFill>
                  <a:srgbClr val="000000"/>
                </a:solidFill>
                <a:ea typeface="ＭＳ Ｐゴシック" panose="020B0600070205080204" pitchFamily="34" charset="-128"/>
              </a:rPr>
              <a:t>Use of haloalkanes  e.g. CFCS</a:t>
            </a:r>
          </a:p>
          <a:p>
            <a:pPr eaLnBrk="1" hangingPunct="1"/>
            <a:r>
              <a:rPr lang="en-GB" altLang="en-US" sz="2000" dirty="0">
                <a:solidFill>
                  <a:srgbClr val="000000"/>
                </a:solidFill>
                <a:ea typeface="ＭＳ Ｐゴシック" panose="020B0600070205080204" pitchFamily="34" charset="-128"/>
              </a:rPr>
              <a:t>Impacts on the environment </a:t>
            </a:r>
          </a:p>
          <a:p>
            <a:pPr marL="0" indent="0" eaLnBrk="1" hangingPunct="1">
              <a:buFont typeface="Arial" panose="020B0604020202020204" pitchFamily="34" charset="0"/>
              <a:buNone/>
            </a:pPr>
            <a:endParaRPr lang="en-GB" altLang="en-US" sz="1800" dirty="0">
              <a:solidFill>
                <a:srgbClr val="000000"/>
              </a:solidFill>
              <a:ea typeface="ＭＳ Ｐゴシック" panose="020B0600070205080204" pitchFamily="34" charset="-128"/>
            </a:endParaRPr>
          </a:p>
          <a:p>
            <a:pPr marL="0" indent="0" eaLnBrk="1" hangingPunct="1">
              <a:buFont typeface="Arial" panose="020B0604020202020204" pitchFamily="34" charset="0"/>
              <a:buNone/>
            </a:pPr>
            <a:endParaRPr lang="en-GB" altLang="en-US" sz="1800" dirty="0">
              <a:solidFill>
                <a:srgbClr val="000000"/>
              </a:solidFill>
              <a:ea typeface="ＭＳ Ｐゴシック" panose="020B0600070205080204" pitchFamily="34" charset="-128"/>
            </a:endParaRPr>
          </a:p>
        </p:txBody>
      </p:sp>
      <p:pic>
        <p:nvPicPr>
          <p:cNvPr id="4099" name="Picture 6">
            <a:extLst>
              <a:ext uri="{FF2B5EF4-FFF2-40B4-BE49-F238E27FC236}">
                <a16:creationId xmlns:a16="http://schemas.microsoft.com/office/drawing/2014/main" id="{22810A44-07AC-4FC1-A5B9-2C6C979D69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088" y="31750"/>
            <a:ext cx="1266825"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7">
            <a:extLst>
              <a:ext uri="{FF2B5EF4-FFF2-40B4-BE49-F238E27FC236}">
                <a16:creationId xmlns:a16="http://schemas.microsoft.com/office/drawing/2014/main" id="{F9777DC8-D3B1-499A-8D81-809B4FF8AB0E}"/>
              </a:ext>
            </a:extLst>
          </p:cNvPr>
          <p:cNvSpPr txBox="1">
            <a:spLocks noChangeArrowheads="1"/>
          </p:cNvSpPr>
          <p:nvPr/>
        </p:nvSpPr>
        <p:spPr bwMode="auto">
          <a:xfrm>
            <a:off x="0" y="6373813"/>
            <a:ext cx="9144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600">
                <a:solidFill>
                  <a:srgbClr val="737373"/>
                </a:solidFill>
                <a:latin typeface="Century Gothic" panose="020B0502020202020204" pitchFamily="34" charset="0"/>
              </a:rPr>
              <a:t>More than Academic Excellence | More than a School | More than ‘Self’</a:t>
            </a:r>
          </a:p>
        </p:txBody>
      </p:sp>
      <p:sp>
        <p:nvSpPr>
          <p:cNvPr id="4101" name="Title 1">
            <a:extLst>
              <a:ext uri="{FF2B5EF4-FFF2-40B4-BE49-F238E27FC236}">
                <a16:creationId xmlns:a16="http://schemas.microsoft.com/office/drawing/2014/main" id="{CD1A8D65-B3D2-4379-AFCD-7453F21DB88F}"/>
              </a:ext>
            </a:extLst>
          </p:cNvPr>
          <p:cNvSpPr>
            <a:spLocks noGrp="1"/>
          </p:cNvSpPr>
          <p:nvPr>
            <p:ph type="title"/>
          </p:nvPr>
        </p:nvSpPr>
        <p:spPr>
          <a:xfrm>
            <a:off x="576263" y="933450"/>
            <a:ext cx="7934325" cy="504825"/>
          </a:xfrm>
        </p:spPr>
        <p:txBody>
          <a:bodyPr/>
          <a:lstStyle/>
          <a:p>
            <a:pPr algn="l"/>
            <a:r>
              <a:rPr lang="en-GB" altLang="en-US" sz="2800" b="1" dirty="0">
                <a:solidFill>
                  <a:srgbClr val="CC9900"/>
                </a:solidFill>
                <a:latin typeface="Century Gothic"/>
                <a:ea typeface="ＭＳ Ｐゴシック"/>
              </a:rPr>
              <a:t>An example topic from Chemistry</a:t>
            </a:r>
          </a:p>
        </p:txBody>
      </p:sp>
      <p:pic>
        <p:nvPicPr>
          <p:cNvPr id="3074" name="Picture 2" descr="The different interpretations of CFCs | Guide on CFCs">
            <a:extLst>
              <a:ext uri="{FF2B5EF4-FFF2-40B4-BE49-F238E27FC236}">
                <a16:creationId xmlns:a16="http://schemas.microsoft.com/office/drawing/2014/main" id="{45A01930-C46B-4528-93C6-57A4F675F3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1837711"/>
            <a:ext cx="1944216" cy="156617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ole in ozone layer has shrunk thanks to worldwide ban of CFCs, Nasa  confirms">
            <a:extLst>
              <a:ext uri="{FF2B5EF4-FFF2-40B4-BE49-F238E27FC236}">
                <a16:creationId xmlns:a16="http://schemas.microsoft.com/office/drawing/2014/main" id="{FA63405A-15F9-4E01-A2CF-531D29E24A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4453558"/>
            <a:ext cx="2843019" cy="177738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What would have happened if we'd carried on using CFCs? - BBC Science Focus  Magazine">
            <a:extLst>
              <a:ext uri="{FF2B5EF4-FFF2-40B4-BE49-F238E27FC236}">
                <a16:creationId xmlns:a16="http://schemas.microsoft.com/office/drawing/2014/main" id="{92C23EF6-1AB1-4D75-9896-D0A6BD8248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4088" y="3923311"/>
            <a:ext cx="2843019" cy="2124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321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a:extLst>
              <a:ext uri="{FF2B5EF4-FFF2-40B4-BE49-F238E27FC236}">
                <a16:creationId xmlns:a16="http://schemas.microsoft.com/office/drawing/2014/main" id="{BB2AC94D-B100-4E0B-A1DC-C7C7034715B2}"/>
              </a:ext>
            </a:extLst>
          </p:cNvPr>
          <p:cNvSpPr>
            <a:spLocks noGrp="1"/>
          </p:cNvSpPr>
          <p:nvPr>
            <p:ph idx="1"/>
          </p:nvPr>
        </p:nvSpPr>
        <p:spPr>
          <a:xfrm>
            <a:off x="576263" y="1662113"/>
            <a:ext cx="7991475" cy="4425950"/>
          </a:xfrm>
        </p:spPr>
        <p:txBody>
          <a:bodyPr/>
          <a:lstStyle/>
          <a:p>
            <a:pPr eaLnBrk="1" hangingPunct="1"/>
            <a:r>
              <a:rPr lang="en-GB" altLang="en-US" sz="1800" dirty="0">
                <a:solidFill>
                  <a:srgbClr val="000000"/>
                </a:solidFill>
                <a:ea typeface="ＭＳ Ｐゴシック" panose="020B0600070205080204" pitchFamily="34" charset="-128"/>
              </a:rPr>
              <a:t>Links with UOB masterclasses</a:t>
            </a:r>
          </a:p>
          <a:p>
            <a:pPr eaLnBrk="1" hangingPunct="1"/>
            <a:r>
              <a:rPr lang="en-GB" altLang="en-US" sz="1800" dirty="0">
                <a:solidFill>
                  <a:srgbClr val="000000"/>
                </a:solidFill>
                <a:ea typeface="ＭＳ Ｐゴシック" panose="020B0600070205080204" pitchFamily="34" charset="-128"/>
              </a:rPr>
              <a:t>Taster days: Imperial College London</a:t>
            </a:r>
          </a:p>
          <a:p>
            <a:pPr eaLnBrk="1" hangingPunct="1"/>
            <a:r>
              <a:rPr lang="en-GB" altLang="en-US" sz="1800" dirty="0">
                <a:solidFill>
                  <a:srgbClr val="000000"/>
                </a:solidFill>
                <a:ea typeface="ＭＳ Ｐゴシック" panose="020B0600070205080204" pitchFamily="34" charset="-128"/>
              </a:rPr>
              <a:t>Virtual lectures </a:t>
            </a:r>
          </a:p>
          <a:p>
            <a:pPr eaLnBrk="1" hangingPunct="1"/>
            <a:r>
              <a:rPr lang="en-GB" altLang="en-US" sz="1800" dirty="0">
                <a:solidFill>
                  <a:srgbClr val="000000"/>
                </a:solidFill>
                <a:ea typeface="ＭＳ Ｐゴシック" panose="020B0600070205080204" pitchFamily="34" charset="-128"/>
              </a:rPr>
              <a:t>Guest lecturers</a:t>
            </a:r>
          </a:p>
          <a:p>
            <a:pPr eaLnBrk="1" hangingPunct="1"/>
            <a:r>
              <a:rPr lang="en-GB" altLang="en-US" sz="1800" dirty="0">
                <a:solidFill>
                  <a:srgbClr val="000000"/>
                </a:solidFill>
                <a:ea typeface="ＭＳ Ｐゴシック" panose="020B0600070205080204" pitchFamily="34" charset="-128"/>
              </a:rPr>
              <a:t>Chemistry competitions</a:t>
            </a:r>
          </a:p>
          <a:p>
            <a:pPr eaLnBrk="1" hangingPunct="1"/>
            <a:r>
              <a:rPr lang="en-GB" altLang="en-US" sz="1800" dirty="0">
                <a:solidFill>
                  <a:srgbClr val="000000"/>
                </a:solidFill>
                <a:ea typeface="ＭＳ Ｐゴシック" panose="020B0600070205080204" pitchFamily="34" charset="-128"/>
              </a:rPr>
              <a:t>Big Bang Conference </a:t>
            </a:r>
          </a:p>
        </p:txBody>
      </p:sp>
      <p:pic>
        <p:nvPicPr>
          <p:cNvPr id="4099" name="Picture 6">
            <a:extLst>
              <a:ext uri="{FF2B5EF4-FFF2-40B4-BE49-F238E27FC236}">
                <a16:creationId xmlns:a16="http://schemas.microsoft.com/office/drawing/2014/main" id="{22810A44-07AC-4FC1-A5B9-2C6C979D69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088" y="31750"/>
            <a:ext cx="1266825"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7">
            <a:extLst>
              <a:ext uri="{FF2B5EF4-FFF2-40B4-BE49-F238E27FC236}">
                <a16:creationId xmlns:a16="http://schemas.microsoft.com/office/drawing/2014/main" id="{F9777DC8-D3B1-499A-8D81-809B4FF8AB0E}"/>
              </a:ext>
            </a:extLst>
          </p:cNvPr>
          <p:cNvSpPr txBox="1">
            <a:spLocks noChangeArrowheads="1"/>
          </p:cNvSpPr>
          <p:nvPr/>
        </p:nvSpPr>
        <p:spPr bwMode="auto">
          <a:xfrm>
            <a:off x="0" y="6373813"/>
            <a:ext cx="9144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600">
                <a:solidFill>
                  <a:srgbClr val="737373"/>
                </a:solidFill>
                <a:latin typeface="Century Gothic" panose="020B0502020202020204" pitchFamily="34" charset="0"/>
              </a:rPr>
              <a:t>More than Academic Excellence | More than a School | More than ‘Self’</a:t>
            </a:r>
          </a:p>
        </p:txBody>
      </p:sp>
      <p:sp>
        <p:nvSpPr>
          <p:cNvPr id="4101" name="Title 1">
            <a:extLst>
              <a:ext uri="{FF2B5EF4-FFF2-40B4-BE49-F238E27FC236}">
                <a16:creationId xmlns:a16="http://schemas.microsoft.com/office/drawing/2014/main" id="{CD1A8D65-B3D2-4379-AFCD-7453F21DB88F}"/>
              </a:ext>
            </a:extLst>
          </p:cNvPr>
          <p:cNvSpPr>
            <a:spLocks noGrp="1"/>
          </p:cNvSpPr>
          <p:nvPr>
            <p:ph type="title"/>
          </p:nvPr>
        </p:nvSpPr>
        <p:spPr>
          <a:xfrm>
            <a:off x="576263" y="933450"/>
            <a:ext cx="7934325" cy="504825"/>
          </a:xfrm>
        </p:spPr>
        <p:txBody>
          <a:bodyPr/>
          <a:lstStyle/>
          <a:p>
            <a:pPr algn="l"/>
            <a:r>
              <a:rPr lang="en-GB" altLang="en-US" sz="2800" b="1" dirty="0">
                <a:solidFill>
                  <a:srgbClr val="CC9900"/>
                </a:solidFill>
                <a:latin typeface="Century Gothic"/>
                <a:ea typeface="ＭＳ Ｐゴシック"/>
              </a:rPr>
              <a:t>Extra-curricular opportunities in chemistry</a:t>
            </a:r>
            <a:endParaRPr lang="en-US" dirty="0"/>
          </a:p>
        </p:txBody>
      </p:sp>
      <p:pic>
        <p:nvPicPr>
          <p:cNvPr id="1026" name="Picture 2" descr="University logo guidelines">
            <a:extLst>
              <a:ext uri="{FF2B5EF4-FFF2-40B4-BE49-F238E27FC236}">
                <a16:creationId xmlns:a16="http://schemas.microsoft.com/office/drawing/2014/main" id="{1918CA0A-7F8D-4B10-84D6-7864112952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4550730"/>
            <a:ext cx="3851920" cy="15126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icturebanner">
            <a:extLst>
              <a:ext uri="{FF2B5EF4-FFF2-40B4-BE49-F238E27FC236}">
                <a16:creationId xmlns:a16="http://schemas.microsoft.com/office/drawing/2014/main" id="{1A69FD99-AEF4-469C-BB00-1B68BBC3DE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2537" y="3741505"/>
            <a:ext cx="3571875" cy="67151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20E5189F-135A-44FB-866B-5B31780BCBFB}"/>
              </a:ext>
            </a:extLst>
          </p:cNvPr>
          <p:cNvPicPr>
            <a:picLocks noChangeAspect="1"/>
          </p:cNvPicPr>
          <p:nvPr/>
        </p:nvPicPr>
        <p:blipFill rotWithShape="1">
          <a:blip r:embed="rId5"/>
          <a:srcRect l="12988" t="36000" r="64175" b="58400"/>
          <a:stretch/>
        </p:blipFill>
        <p:spPr>
          <a:xfrm>
            <a:off x="4873601" y="5053411"/>
            <a:ext cx="2088232" cy="288032"/>
          </a:xfrm>
          <a:prstGeom prst="rect">
            <a:avLst/>
          </a:prstGeom>
        </p:spPr>
      </p:pic>
      <p:pic>
        <p:nvPicPr>
          <p:cNvPr id="3" name="Picture 2">
            <a:extLst>
              <a:ext uri="{FF2B5EF4-FFF2-40B4-BE49-F238E27FC236}">
                <a16:creationId xmlns:a16="http://schemas.microsoft.com/office/drawing/2014/main" id="{EE2E6D3A-A826-48BD-8576-F7B90A5D0C2F}"/>
              </a:ext>
            </a:extLst>
          </p:cNvPr>
          <p:cNvPicPr>
            <a:picLocks noChangeAspect="1"/>
          </p:cNvPicPr>
          <p:nvPr/>
        </p:nvPicPr>
        <p:blipFill rotWithShape="1">
          <a:blip r:embed="rId6"/>
          <a:srcRect t="10093" r="75200" b="77170"/>
          <a:stretch/>
        </p:blipFill>
        <p:spPr>
          <a:xfrm>
            <a:off x="2483768" y="3875088"/>
            <a:ext cx="2267744" cy="655119"/>
          </a:xfrm>
          <a:prstGeom prst="rect">
            <a:avLst/>
          </a:prstGeom>
        </p:spPr>
      </p:pic>
    </p:spTree>
    <p:extLst>
      <p:ext uri="{BB962C8B-B14F-4D97-AF65-F5344CB8AC3E}">
        <p14:creationId xmlns:p14="http://schemas.microsoft.com/office/powerpoint/2010/main" val="41174005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35B95018EEC6A4E957E291E46DCCEC2" ma:contentTypeVersion="8" ma:contentTypeDescription="Create a new document." ma:contentTypeScope="" ma:versionID="118f3d4e211a8935a3536f247f515830">
  <xsd:schema xmlns:xsd="http://www.w3.org/2001/XMLSchema" xmlns:xs="http://www.w3.org/2001/XMLSchema" xmlns:p="http://schemas.microsoft.com/office/2006/metadata/properties" xmlns:ns2="98ad77b7-36cf-4fc5-a12d-9aab5d805e21" xmlns:ns3="22fdf05c-3d90-4b3b-b969-2cb9f703fbb9" targetNamespace="http://schemas.microsoft.com/office/2006/metadata/properties" ma:root="true" ma:fieldsID="8cbd0fcc49d177e5d00cb0798cd029d6" ns2:_="" ns3:_="">
    <xsd:import namespace="98ad77b7-36cf-4fc5-a12d-9aab5d805e21"/>
    <xsd:import namespace="22fdf05c-3d90-4b3b-b969-2cb9f703fbb9"/>
    <xsd:element name="properties">
      <xsd:complexType>
        <xsd:sequence>
          <xsd:element name="documentManagement">
            <xsd:complexType>
              <xsd:all>
                <xsd:element ref="ns2:ocd6018547d84eb2a74aa46bab3c27a8" minOccurs="0"/>
                <xsd:element ref="ns2:TaxCatchAll" minOccurs="0"/>
                <xsd:element ref="ns2:TaxCatchAllLabel" minOccurs="0"/>
                <xsd:element ref="ns3:MediaServiceMetadata" minOccurs="0"/>
                <xsd:element ref="ns3:MediaServiceFastMetadata" minOccurs="0"/>
                <xsd:element ref="ns2:SharedWithUsers" minOccurs="0"/>
                <xsd:element ref="ns2:SharedWithDetails" minOccurs="0"/>
                <xsd:element ref="ns3:MediaServiceEventHashCode" minOccurs="0"/>
                <xsd:element ref="ns3:MediaServiceGenerationTime" minOccurs="0"/>
                <xsd:element ref="ns3:MediaServiceAutoTags" minOccurs="0"/>
                <xsd:element ref="ns3: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ad77b7-36cf-4fc5-a12d-9aab5d805e21" elementFormDefault="qualified">
    <xsd:import namespace="http://schemas.microsoft.com/office/2006/documentManagement/types"/>
    <xsd:import namespace="http://schemas.microsoft.com/office/infopath/2007/PartnerControls"/>
    <xsd:element name="ocd6018547d84eb2a74aa46bab3c27a8" ma:index="8" nillable="true" ma:taxonomy="true" ma:internalName="ocd6018547d84eb2a74aa46bab3c27a8" ma:taxonomyFieldName="Postcard" ma:displayName="Postcard" ma:default="" ma:fieldId="{8cd60185-47d8-4eb2-a74a-a46bab3c27a8}" ma:sspId="57ebdaee-1bf1-45d5-bffb-ea09575836d3" ma:termSetId="a11b10ce-8768-4fd2-9f97-ff5f6f061f40" ma:anchorId="64bdbb01-3650-4a35-8cdc-db8cd1f8be86" ma:open="false" ma:isKeyword="false">
      <xsd:complexType>
        <xsd:sequence>
          <xsd:element ref="pc:Terms" minOccurs="0" maxOccurs="1"/>
        </xsd:sequence>
      </xsd:complexType>
    </xsd:element>
    <xsd:element name="TaxCatchAll" ma:index="9" nillable="true" ma:displayName="Taxonomy Catch All Column" ma:description="" ma:hidden="true" ma:list="{98ab181d-b29a-4820-ac95-3d8495c19432}" ma:internalName="TaxCatchAll" ma:showField="CatchAllData" ma:web="98ad77b7-36cf-4fc5-a12d-9aab5d805e21">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98ab181d-b29a-4820-ac95-3d8495c19432}" ma:internalName="TaxCatchAllLabel" ma:readOnly="true" ma:showField="CatchAllDataLabel" ma:web="98ad77b7-36cf-4fc5-a12d-9aab5d805e21">
      <xsd:complexType>
        <xsd:complexContent>
          <xsd:extension base="dms:MultiChoiceLookup">
            <xsd:sequence>
              <xsd:element name="Value" type="dms:Lookup" maxOccurs="unbounded" minOccurs="0" nillable="true"/>
            </xsd:sequence>
          </xsd:extension>
        </xsd:complexContent>
      </xsd:complexType>
    </xsd:element>
    <xsd:element name="SharedWithUsers" ma:index="14"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2fdf05c-3d90-4b3b-b969-2cb9f703fbb9"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Tags" ma:index="18" nillable="true" ma:displayName="Tags" ma:internalName="MediaServiceAutoTags" ma:readOnly="true">
      <xsd:simpleType>
        <xsd:restriction base="dms:Text"/>
      </xsd:simpleType>
    </xsd:element>
    <xsd:element name="Activity" ma:index="19" nillable="true" ma:displayName="Activity" ma:format="Dropdown" ma:internalName="Activity">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EDBAB95-DE7E-4E23-B6E3-B4627169F3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ad77b7-36cf-4fc5-a12d-9aab5d805e21"/>
    <ds:schemaRef ds:uri="22fdf05c-3d90-4b3b-b969-2cb9f703fb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825463D-3F8D-4E8B-87C8-84D70ECB820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3181</TotalTime>
  <Words>699</Words>
  <Application>Microsoft Office PowerPoint</Application>
  <PresentationFormat>On-screen Show (4:3)</PresentationFormat>
  <Paragraphs>103</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ＭＳ Ｐゴシック</vt:lpstr>
      <vt:lpstr>Arial</vt:lpstr>
      <vt:lpstr>Calibri</vt:lpstr>
      <vt:lpstr>Century Gothic</vt:lpstr>
      <vt:lpstr>Office Theme</vt:lpstr>
      <vt:lpstr>Welcome to the Nishkam Science: Chemistry department</vt:lpstr>
      <vt:lpstr>Head of Department welcome</vt:lpstr>
      <vt:lpstr>Meet the department</vt:lpstr>
      <vt:lpstr>What you can expect in your chemistry lessons</vt:lpstr>
      <vt:lpstr>What you will study in Chemistry</vt:lpstr>
      <vt:lpstr>What you will study in Chemistry</vt:lpstr>
      <vt:lpstr>What you will study in Chemistry</vt:lpstr>
      <vt:lpstr>An example topic from Chemistry</vt:lpstr>
      <vt:lpstr>Extra-curricular opportunities in chemistry</vt:lpstr>
      <vt:lpstr>Where can chemistry take you?</vt:lpstr>
      <vt:lpstr>What we expect from you </vt:lpstr>
      <vt:lpstr>Student perceptions</vt:lpstr>
      <vt:lpstr>Qualification details</vt:lpstr>
      <vt:lpstr>All of the Nishkam Sixth Form Open Evening resources can be found on the school's website within the Sixth Form section.    Applications are also now open and are available to complete electronically through the 'Apply' section of our Sixth Form page.</vt:lpstr>
      <vt:lpstr>We look forward to welcoming many of you to our classrooms in September 2021</vt:lpstr>
    </vt:vector>
  </TitlesOfParts>
  <Company>HP</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Rajvir Gill</dc:creator>
  <cp:lastModifiedBy>Salma Riaz</cp:lastModifiedBy>
  <cp:revision>189</cp:revision>
  <cp:lastPrinted>2012-05-03T18:40:19Z</cp:lastPrinted>
  <dcterms:created xsi:type="dcterms:W3CDTF">2012-05-01T13:46:39Z</dcterms:created>
  <dcterms:modified xsi:type="dcterms:W3CDTF">2020-11-23T08:42:42Z</dcterms:modified>
</cp:coreProperties>
</file>