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64" r:id="rId7"/>
    <p:sldId id="266" r:id="rId8"/>
    <p:sldId id="261" r:id="rId9"/>
    <p:sldId id="262" r:id="rId10"/>
    <p:sldId id="292" r:id="rId11"/>
    <p:sldId id="258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F4D9-1316-407D-893E-DAA81BC1E201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6822-9290-480C-BF79-F408B82D5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71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F4D9-1316-407D-893E-DAA81BC1E201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6822-9290-480C-BF79-F408B82D5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2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F4D9-1316-407D-893E-DAA81BC1E201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6822-9290-480C-BF79-F408B82D5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74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F4D9-1316-407D-893E-DAA81BC1E201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6822-9290-480C-BF79-F408B82D5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66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F4D9-1316-407D-893E-DAA81BC1E201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6822-9290-480C-BF79-F408B82D5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95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F4D9-1316-407D-893E-DAA81BC1E201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6822-9290-480C-BF79-F408B82D5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92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F4D9-1316-407D-893E-DAA81BC1E201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6822-9290-480C-BF79-F408B82D5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5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F4D9-1316-407D-893E-DAA81BC1E201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6822-9290-480C-BF79-F408B82D5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80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F4D9-1316-407D-893E-DAA81BC1E201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6822-9290-480C-BF79-F408B82D5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63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F4D9-1316-407D-893E-DAA81BC1E201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6822-9290-480C-BF79-F408B82D5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81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F4D9-1316-407D-893E-DAA81BC1E201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6822-9290-480C-BF79-F408B82D5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47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EF4D9-1316-407D-893E-DAA81BC1E201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C6822-9290-480C-BF79-F408B82D5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86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ran411.com/quran/kanakeri/001.mp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18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20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425" y="5199797"/>
            <a:ext cx="9435152" cy="789673"/>
          </a:xfrm>
        </p:spPr>
        <p:txBody>
          <a:bodyPr anchor="ctr">
            <a:normAutofit/>
          </a:bodyPr>
          <a:lstStyle/>
          <a:p>
            <a:r>
              <a:rPr lang="en-GB" sz="4000" b="1">
                <a:solidFill>
                  <a:schemeClr val="bg1"/>
                </a:solidFill>
                <a:latin typeface="Gill Sans MT" panose="020B0502020104020203" pitchFamily="34" charset="0"/>
              </a:rPr>
              <a:t>Prayers</a:t>
            </a:r>
          </a:p>
        </p:txBody>
      </p:sp>
      <p:sp>
        <p:nvSpPr>
          <p:cNvPr id="50" name="Freeform: Shape 41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6003836"/>
            <a:ext cx="8673427" cy="405405"/>
          </a:xfrm>
        </p:spPr>
        <p:txBody>
          <a:bodyPr>
            <a:normAutofit/>
          </a:bodyPr>
          <a:lstStyle/>
          <a:p>
            <a:r>
              <a:rPr lang="en-GB" sz="1600">
                <a:solidFill>
                  <a:schemeClr val="bg1"/>
                </a:solidFill>
                <a:latin typeface="Gill Sans MT" panose="020B0502020104020203" pitchFamily="34" charset="0"/>
              </a:rPr>
              <a:t>Year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4DDDF7-358E-4D1D-8481-D93538E37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280" y="626940"/>
            <a:ext cx="8540434" cy="386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40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F940D-A43D-48FD-9396-7B2F96E9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latin typeface="Gill Sans MT" panose="020B0502020104020203" pitchFamily="34" charset="0"/>
              </a:rPr>
              <a:t>End of day prayers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EC7288-88B2-4291-9C70-B1DB5B9D41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45" r="1" b="12368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01810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7629" y="-172995"/>
            <a:ext cx="12852075" cy="70309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00041D-CB2C-44EE-8438-1096E4F002AA}"/>
              </a:ext>
            </a:extLst>
          </p:cNvPr>
          <p:cNvSpPr/>
          <p:nvPr/>
        </p:nvSpPr>
        <p:spPr>
          <a:xfrm>
            <a:off x="1446029" y="537002"/>
            <a:ext cx="7953152" cy="6236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ddw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dwqw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eyku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hY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sB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kau 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dyvnhwr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]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dhadhaa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dhaataa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ek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sabh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kau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dhevanahaar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||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One Lord is the Great Giver; He is the Giver to all.</a:t>
            </a: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dyNdy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qoit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n 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AwveI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Agnq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Bry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BMfwr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]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dhe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(n)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dhe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toT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aaviee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aganat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bhare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bha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(n)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ddaar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||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 is no limit to His Giving. His countless warehouses are filled to overflowing.</a:t>
            </a: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ijs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dw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idqw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Kwvxw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iqsu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khIAY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swbwis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]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jis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dhaa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dhitaa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khaavanaa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tis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kaheeaai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saabaas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||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Let us all celebrate Him, from whom we receive our nourishment.</a:t>
            </a: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nwnk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hukmu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n 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cleI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nwil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Ksm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clY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Ardwis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]22]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naanak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hukam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chaliee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naal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khasam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chalai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aradhaas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||22||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Nanak, no one can issue commands to the Lord Master; let us offer prayers instead. ||22|</a:t>
            </a: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ieko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dwqw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mMgIAY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sBu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ikCu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plY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pwie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]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eiko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dhaataa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ma(n)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geeaai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sabh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kichh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palai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pai ||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Ask from the One Lord, the Great Giver, and you will be blessed with everything.</a:t>
            </a: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min 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qin 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swis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igrwis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pRBu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ieko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ieku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iDAwie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]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 tan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saas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giraas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prabh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iko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ik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dhiaai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||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your mind and body, with each breath and morsel of food, meditate on the One and only Lord God</a:t>
            </a: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Calibri" panose="020F0502020204030204" pitchFamily="34" charset="0"/>
                <a:cs typeface="Calibri" panose="020F0502020204030204" pitchFamily="34" charset="0"/>
              </a:rPr>
              <a:t>nwnku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Calibri" panose="020F0502020204030204" pitchFamily="34" charset="0"/>
                <a:cs typeface="Calibri" panose="020F0502020204030204" pitchFamily="34" charset="0"/>
              </a:rPr>
              <a:t>nwm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Calibri" panose="020F0502020204030204" pitchFamily="34" charset="0"/>
                <a:cs typeface="Calibri" panose="020F0502020204030204" pitchFamily="34" charset="0"/>
              </a:rPr>
              <a:t>cVHdI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Calibri" panose="020F0502020204030204" pitchFamily="34" charset="0"/>
                <a:cs typeface="Calibri" panose="020F0502020204030204" pitchFamily="34" charset="0"/>
              </a:rPr>
              <a:t>klw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Calibri" panose="020F0502020204030204" pitchFamily="34" charset="0"/>
                <a:cs typeface="Calibri" panose="020F0502020204030204" pitchFamily="34" charset="0"/>
              </a:rPr>
              <a:t>qyry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Calibri" panose="020F0502020204030204" pitchFamily="34" charset="0"/>
                <a:cs typeface="Calibri" panose="020F0502020204030204" pitchFamily="34" charset="0"/>
              </a:rPr>
              <a:t>Bwxy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srb¤q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Calibri" panose="020F0502020204030204" pitchFamily="34" charset="0"/>
                <a:cs typeface="Calibri" panose="020F0502020204030204" pitchFamily="34" charset="0"/>
              </a:rPr>
              <a:t>dw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Calibri" panose="020F0502020204030204" pitchFamily="34" charset="0"/>
                <a:cs typeface="Calibri" panose="020F0502020204030204" pitchFamily="34" charset="0"/>
              </a:rPr>
              <a:t>Blw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baniWebThick" panose="04040607000000020004" pitchFamily="82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Nanak naam,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chardikala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bhane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sarbat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bhulla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Nanak says, always have ever-ascending optimism and bless all of creation.</a:t>
            </a: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541C2D-7343-4EAE-9F8D-2362CFCBD9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94381" y="5370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8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hape&#10;&#10;Description automatically generated">
            <a:extLst>
              <a:ext uri="{FF2B5EF4-FFF2-40B4-BE49-F238E27FC236}">
                <a16:creationId xmlns:a16="http://schemas.microsoft.com/office/drawing/2014/main" id="{1AE9B9ED-0958-4F4E-B24A-C40B2853B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6" y="0"/>
            <a:ext cx="1206554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04662B-D74B-4057-B29C-3F274B7F36E2}"/>
              </a:ext>
            </a:extLst>
          </p:cNvPr>
          <p:cNvSpPr/>
          <p:nvPr/>
        </p:nvSpPr>
        <p:spPr>
          <a:xfrm>
            <a:off x="1958162" y="1850641"/>
            <a:ext cx="80204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en-GB" sz="1400">
              <a:latin typeface="Gill Sans MT" panose="020B0502020104020203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C212F9-9C39-4091-A1EF-8DC4CB0BE0DA}"/>
              </a:ext>
            </a:extLst>
          </p:cNvPr>
          <p:cNvSpPr/>
          <p:nvPr/>
        </p:nvSpPr>
        <p:spPr>
          <a:xfrm>
            <a:off x="2213345" y="1665103"/>
            <a:ext cx="8179983" cy="447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>
                <a:latin typeface="Gill Sans MT" panose="020B0502020104020203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The Lord Bless You and Keep You</a:t>
            </a:r>
            <a:endParaRPr lang="en-GB" sz="320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>
                <a:solidFill>
                  <a:srgbClr val="202124"/>
                </a:solidFill>
                <a:latin typeface="Gill Sans MT" panose="020B0502020104020203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The Lord bless you and keep you; the Lord make his face to shine upon you and be gracious to you; the Lord lift up his countenance upon you and give you peace.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>
                <a:solidFill>
                  <a:srgbClr val="202124"/>
                </a:solidFill>
                <a:latin typeface="Gill Sans MT" panose="020B0502020104020203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Amen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320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						Numbers 6:24-26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4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F49D389-C1D5-422D-9610-1054177BB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4910" r="5539" b="4875"/>
          <a:stretch>
            <a:fillRect/>
          </a:stretch>
        </p:blipFill>
        <p:spPr bwMode="auto">
          <a:xfrm rot="5400000">
            <a:off x="2677307" y="-2677307"/>
            <a:ext cx="6837386" cy="12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A434D5-E5D0-4865-AAFE-EF74FA2901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333" b="10333"/>
          <a:stretch/>
        </p:blipFill>
        <p:spPr>
          <a:xfrm>
            <a:off x="2697314" y="784379"/>
            <a:ext cx="6198329" cy="528924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655319B-0400-48D4-96AC-3FAE6C0D97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87932" y="619004"/>
            <a:ext cx="508959" cy="508959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DBDDBE07-25B8-4E68-A0AB-C5508D258B67}"/>
              </a:ext>
            </a:extLst>
          </p:cNvPr>
          <p:cNvSpPr txBox="1">
            <a:spLocks/>
          </p:cNvSpPr>
          <p:nvPr/>
        </p:nvSpPr>
        <p:spPr>
          <a:xfrm>
            <a:off x="576786" y="486765"/>
            <a:ext cx="1194350" cy="2644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>
                <a:latin typeface="Gill Sans MT" panose="020B0502020104020203" pitchFamily="34" charset="0"/>
              </a:rPr>
              <a:t>Hindu Prayer </a:t>
            </a:r>
          </a:p>
        </p:txBody>
      </p:sp>
    </p:spTree>
    <p:extLst>
      <p:ext uri="{BB962C8B-B14F-4D97-AF65-F5344CB8AC3E}">
        <p14:creationId xmlns:p14="http://schemas.microsoft.com/office/powerpoint/2010/main" val="63125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3B0E55-3816-41EE-8FAA-C1640ECAA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05479" y="-2605480"/>
            <a:ext cx="6858001" cy="120689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445DE-3A72-40D1-A3B3-A5ACCE5395A2}"/>
              </a:ext>
            </a:extLst>
          </p:cNvPr>
          <p:cNvSpPr/>
          <p:nvPr/>
        </p:nvSpPr>
        <p:spPr>
          <a:xfrm>
            <a:off x="361566" y="717560"/>
            <a:ext cx="11591906" cy="5888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</a:pPr>
            <a:endParaRPr lang="en-GB" sz="1600" b="1">
              <a:solidFill>
                <a:srgbClr val="0C0C0C"/>
              </a:solidFill>
              <a:latin typeface="Gill Sans MT" panose="020B050202010402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fontAlgn="base">
              <a:lnSpc>
                <a:spcPct val="107000"/>
              </a:lnSpc>
            </a:pPr>
            <a:r>
              <a:rPr lang="en-GB" sz="1600" b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Bismillah </a:t>
            </a:r>
            <a:r>
              <a:rPr lang="en-GB" sz="1600" b="1" err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hir</a:t>
            </a:r>
            <a:r>
              <a:rPr lang="en-GB" sz="1600" b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b="1" err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rahman</a:t>
            </a:r>
            <a:r>
              <a:rPr lang="en-GB" sz="1600" b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b="1" err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nir</a:t>
            </a:r>
            <a:r>
              <a:rPr lang="en-GB" sz="1600" b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b="1" err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raheem</a:t>
            </a:r>
            <a:br>
              <a:rPr lang="en-GB" sz="1600">
                <a:solidFill>
                  <a:srgbClr val="0C0C0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600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600" i="1">
                <a:solidFill>
                  <a:srgbClr val="92D05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 name of Allah, The Most Gracious and The Most Merciful</a:t>
            </a:r>
            <a:endParaRPr lang="en-GB" sz="1600" i="1">
              <a:solidFill>
                <a:srgbClr val="92D05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lnSpc>
                <a:spcPct val="107000"/>
              </a:lnSpc>
            </a:pPr>
            <a:r>
              <a:rPr lang="en-GB" sz="1600" err="1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الْحَمْدُ</a:t>
            </a:r>
            <a:r>
              <a:rPr lang="en-GB" sz="1600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err="1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لِلَّهِ</a:t>
            </a:r>
            <a:r>
              <a:rPr lang="en-GB" sz="1600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err="1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رَبِّ</a:t>
            </a:r>
            <a:r>
              <a:rPr lang="en-GB" sz="1600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err="1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الْعَالَمِينَ</a:t>
            </a:r>
            <a:endParaRPr lang="en-GB" sz="1600">
              <a:effectLst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lnSpc>
                <a:spcPts val="2040"/>
              </a:lnSpc>
            </a:pPr>
            <a:r>
              <a:rPr lang="en-GB" sz="1600" b="1" err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Alhamdulillahi</a:t>
            </a:r>
            <a:r>
              <a:rPr lang="en-GB" sz="1600" b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b="1" err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Rabbil</a:t>
            </a:r>
            <a:r>
              <a:rPr lang="en-GB" sz="1600" b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‘</a:t>
            </a:r>
            <a:r>
              <a:rPr lang="en-GB" sz="1600" b="1" err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aalameen</a:t>
            </a:r>
            <a:br>
              <a:rPr lang="en-GB" sz="1600" b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1600" i="1">
                <a:solidFill>
                  <a:srgbClr val="92D05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[All] praise is [due] to Allah, Lord of the worlds </a:t>
            </a:r>
            <a:endParaRPr lang="en-GB" sz="1600" i="1">
              <a:solidFill>
                <a:srgbClr val="92D05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lnSpc>
                <a:spcPct val="107000"/>
              </a:lnSpc>
            </a:pPr>
            <a:r>
              <a:rPr lang="en-GB" sz="1600" err="1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الرَّحْمَٰنِ</a:t>
            </a:r>
            <a:r>
              <a:rPr lang="en-GB" sz="1600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err="1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الرَّحِيمِ</a:t>
            </a:r>
            <a:endParaRPr lang="en-GB" sz="1600">
              <a:effectLst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lnSpc>
                <a:spcPct val="107000"/>
              </a:lnSpc>
            </a:pPr>
            <a:r>
              <a:rPr lang="en-GB" sz="1600" b="1" err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en-GB" sz="1600" b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GB" sz="1600" b="1" err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Rahmaanir</a:t>
            </a:r>
            <a:r>
              <a:rPr lang="en-GB" sz="1600" b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-Raheem</a:t>
            </a:r>
            <a:br>
              <a:rPr lang="en-GB" sz="1600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600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600" i="1">
                <a:solidFill>
                  <a:srgbClr val="92D05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Entirely Merciful, the Especially Merciful,</a:t>
            </a:r>
            <a:endParaRPr lang="en-GB" sz="1600" i="1">
              <a:solidFill>
                <a:srgbClr val="92D05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lnSpc>
                <a:spcPct val="107000"/>
              </a:lnSpc>
            </a:pPr>
            <a:r>
              <a:rPr lang="en-GB" sz="1600" err="1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مَالِكِ</a:t>
            </a:r>
            <a:r>
              <a:rPr lang="en-GB" sz="1600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err="1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يَوْمِ</a:t>
            </a:r>
            <a:r>
              <a:rPr lang="en-GB" sz="1600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err="1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الدِّينِ</a:t>
            </a:r>
            <a:endParaRPr lang="en-GB" sz="1600">
              <a:effectLst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lnSpc>
                <a:spcPct val="107000"/>
              </a:lnSpc>
            </a:pPr>
            <a:r>
              <a:rPr lang="en-GB" sz="1600" b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Maliki </a:t>
            </a:r>
            <a:r>
              <a:rPr lang="en-GB" sz="1600" b="1" err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Yawmi-Deen</a:t>
            </a:r>
            <a:br>
              <a:rPr lang="en-GB" sz="1600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600" i="1">
                <a:solidFill>
                  <a:srgbClr val="92D05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Sovereign of the Day of Recompense.</a:t>
            </a:r>
            <a:endParaRPr lang="en-GB" sz="1600" i="1">
              <a:solidFill>
                <a:srgbClr val="92D05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lnSpc>
                <a:spcPct val="107000"/>
              </a:lnSpc>
            </a:pPr>
            <a:r>
              <a:rPr lang="en-GB" sz="1600" err="1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إِيَّاكَ</a:t>
            </a:r>
            <a:r>
              <a:rPr lang="en-GB" sz="1600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err="1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نَعْبُدُ</a:t>
            </a:r>
            <a:r>
              <a:rPr lang="en-GB" sz="1600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err="1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وَإِيَّاكَ</a:t>
            </a:r>
            <a:r>
              <a:rPr lang="en-GB" sz="1600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err="1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نَسْتَعِينُ</a:t>
            </a:r>
            <a:endParaRPr lang="en-GB" sz="1600">
              <a:effectLst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lnSpc>
                <a:spcPct val="107000"/>
              </a:lnSpc>
            </a:pPr>
            <a:r>
              <a:rPr lang="en-GB" sz="1600" b="1" err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iyyaka</a:t>
            </a:r>
            <a:r>
              <a:rPr lang="en-GB" sz="1600" b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b="1" err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na’budu</a:t>
            </a:r>
            <a:r>
              <a:rPr lang="en-GB" sz="1600" b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b="1" err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</a:t>
            </a:r>
            <a:r>
              <a:rPr lang="en-GB" sz="1600" b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b="1" err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iyyaka</a:t>
            </a:r>
            <a:r>
              <a:rPr lang="en-GB" sz="1600" b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b="1" err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nastaee</a:t>
            </a:r>
            <a:endParaRPr lang="en-GB" sz="1600">
              <a:effectLst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lnSpc>
                <a:spcPct val="107000"/>
              </a:lnSpc>
            </a:pPr>
            <a:r>
              <a:rPr lang="en-GB" sz="1600" i="1">
                <a:solidFill>
                  <a:srgbClr val="92D05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 is You we worship and You we ask for help.</a:t>
            </a:r>
            <a:endParaRPr lang="en-GB" sz="1600" i="1">
              <a:solidFill>
                <a:srgbClr val="92D05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lnSpc>
                <a:spcPct val="107000"/>
              </a:lnSpc>
            </a:pPr>
            <a:r>
              <a:rPr lang="en-GB" sz="1600" err="1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اهْدِنَا</a:t>
            </a:r>
            <a:r>
              <a:rPr lang="en-GB" sz="1600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err="1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الصِّرَاطَ</a:t>
            </a:r>
            <a:r>
              <a:rPr lang="en-GB" sz="1600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err="1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الْمُسْتَقِيمَ</a:t>
            </a:r>
            <a:endParaRPr lang="en-GB" sz="1600">
              <a:effectLst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lnSpc>
                <a:spcPct val="107000"/>
              </a:lnSpc>
            </a:pPr>
            <a:r>
              <a:rPr lang="en-GB" sz="1600" b="1" err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Ihdinas</a:t>
            </a:r>
            <a:r>
              <a:rPr lang="en-GB" sz="1600" b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b="1" err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Siraatal</a:t>
            </a:r>
            <a:r>
              <a:rPr lang="en-GB" sz="1600" b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b="1" err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Mustaqee</a:t>
            </a:r>
            <a:endParaRPr lang="en-GB" sz="1600">
              <a:effectLst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lnSpc>
                <a:spcPct val="107000"/>
              </a:lnSpc>
            </a:pPr>
            <a:r>
              <a:rPr lang="en-GB" sz="1600" i="1">
                <a:solidFill>
                  <a:srgbClr val="92D05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Guide us to the straight path –</a:t>
            </a:r>
            <a:endParaRPr lang="en-GB" sz="1600" i="1">
              <a:solidFill>
                <a:srgbClr val="92D05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lnSpc>
                <a:spcPct val="107000"/>
              </a:lnSpc>
            </a:pPr>
            <a:r>
              <a:rPr lang="en-GB" sz="1600" err="1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صِرَاطَ</a:t>
            </a:r>
            <a:r>
              <a:rPr lang="en-GB" sz="1600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err="1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الَّذِينَ</a:t>
            </a:r>
            <a:r>
              <a:rPr lang="en-GB" sz="1600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err="1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أَنْعَمْتَ</a:t>
            </a:r>
            <a:r>
              <a:rPr lang="en-GB" sz="1600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err="1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عَلَيْهِمْ</a:t>
            </a:r>
            <a:r>
              <a:rPr lang="en-GB" sz="1600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err="1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غَيْرِ</a:t>
            </a:r>
            <a:r>
              <a:rPr lang="en-GB" sz="1600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err="1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الْمَغْضُوبِ</a:t>
            </a:r>
            <a:r>
              <a:rPr lang="en-GB" sz="1600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err="1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عَلَيْهِمْ</a:t>
            </a:r>
            <a:r>
              <a:rPr lang="en-GB" sz="1600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err="1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وَلَا</a:t>
            </a:r>
            <a:r>
              <a:rPr lang="en-GB" sz="1600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err="1">
                <a:solidFill>
                  <a:srgbClr val="0C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الضَّالِّينَ</a:t>
            </a:r>
            <a:endParaRPr lang="en-GB" sz="1600">
              <a:effectLst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lnSpc>
                <a:spcPct val="107000"/>
              </a:lnSpc>
            </a:pPr>
            <a:r>
              <a:rPr lang="en-GB" sz="1600" b="1" err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Siraatal</a:t>
            </a:r>
            <a:r>
              <a:rPr lang="en-GB" sz="1600" b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b="1" err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lazeena</a:t>
            </a:r>
            <a:r>
              <a:rPr lang="en-GB" sz="1600" b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b="1" err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an’amta</a:t>
            </a:r>
            <a:r>
              <a:rPr lang="en-GB" sz="1600" b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‘</a:t>
            </a:r>
            <a:r>
              <a:rPr lang="en-GB" sz="1600" b="1" err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alaihim</a:t>
            </a:r>
            <a:r>
              <a:rPr lang="en-GB" sz="1600" b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b="1" err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ghayril</a:t>
            </a:r>
            <a:r>
              <a:rPr lang="en-GB" sz="1600" b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b="1" err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maghdoobi</a:t>
            </a:r>
            <a:r>
              <a:rPr lang="en-GB" sz="1600" b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‘</a:t>
            </a:r>
            <a:r>
              <a:rPr lang="en-GB" sz="1600" b="1" err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alaihim</a:t>
            </a:r>
            <a:r>
              <a:rPr lang="en-GB" sz="1600" b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b="1" err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</a:t>
            </a:r>
            <a:r>
              <a:rPr lang="en-GB" sz="1600" b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lad </a:t>
            </a:r>
            <a:r>
              <a:rPr lang="en-GB" sz="1600" b="1" err="1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daaalleen</a:t>
            </a:r>
            <a:br>
              <a:rPr lang="en-GB" sz="1600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600" i="1">
                <a:solidFill>
                  <a:srgbClr val="92D05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path of those upon whom You have bestowed favour, not of those who have evoked [Your] anger or of those who are astray</a:t>
            </a:r>
            <a:r>
              <a:rPr lang="en-GB" sz="1600">
                <a:solidFill>
                  <a:srgbClr val="0C0C0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GB" sz="1600">
              <a:effectLst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891EF4-FB34-4345-B0DD-191220A5C4C0}"/>
              </a:ext>
            </a:extLst>
          </p:cNvPr>
          <p:cNvSpPr txBox="1"/>
          <p:nvPr/>
        </p:nvSpPr>
        <p:spPr>
          <a:xfrm>
            <a:off x="893135" y="532894"/>
            <a:ext cx="3253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latin typeface="Gill Sans MT" panose="020B0502020104020203" pitchFamily="34" charset="0"/>
              </a:rPr>
              <a:t>Muslim Prayer Surah </a:t>
            </a:r>
            <a:r>
              <a:rPr lang="en-GB" sz="1200" err="1">
                <a:latin typeface="Gill Sans MT" panose="020B0502020104020203" pitchFamily="34" charset="0"/>
              </a:rPr>
              <a:t>Fatiha</a:t>
            </a:r>
            <a:r>
              <a:rPr lang="en-GB" sz="1200">
                <a:latin typeface="Gill Sans MT" panose="020B0502020104020203" pitchFamily="34" charset="0"/>
              </a:rPr>
              <a:t> – The Opening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CFAF35-B9FD-48F3-9347-AE7C45786B53}"/>
              </a:ext>
            </a:extLst>
          </p:cNvPr>
          <p:cNvSpPr/>
          <p:nvPr/>
        </p:nvSpPr>
        <p:spPr>
          <a:xfrm>
            <a:off x="10553310" y="637619"/>
            <a:ext cx="85632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err="1">
                <a:latin typeface="Gill Sans MT" panose="020B0502020104020203" pitchFamily="34" charset="0"/>
                <a:hlinkClick r:id="rId3"/>
              </a:rPr>
              <a:t>Bismallah</a:t>
            </a:r>
            <a:endParaRPr lang="en-GB" sz="1400">
              <a:latin typeface="Gill Sans MT" panose="020B0502020104020203" pitchFamily="34" charset="0"/>
            </a:endParaRPr>
          </a:p>
          <a:p>
            <a:endParaRPr lang="en-GB" sz="1400">
              <a:latin typeface="Gill Sans MT" panose="020B0502020104020203" pitchFamily="34" charset="0"/>
            </a:endParaRPr>
          </a:p>
          <a:p>
            <a:endParaRPr lang="en-GB" sz="1400">
              <a:latin typeface="Gill Sans MT" panose="020B0502020104020203" pitchFamily="34" charset="0"/>
            </a:endParaRPr>
          </a:p>
        </p:txBody>
      </p:sp>
      <p:pic>
        <p:nvPicPr>
          <p:cNvPr id="7" name="Picture 2" descr="Audio Free Icon of Internet and web flat icons free">
            <a:extLst>
              <a:ext uri="{FF2B5EF4-FFF2-40B4-BE49-F238E27FC236}">
                <a16:creationId xmlns:a16="http://schemas.microsoft.com/office/drawing/2014/main" id="{A8C513D2-14EF-42D2-ACA8-621BE15EF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662" y="569151"/>
            <a:ext cx="508322" cy="50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648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305E634-A931-4271-B281-1AAA00F6C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99235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kern="1200">
                <a:latin typeface="Gill Sans MT" panose="020B0502020104020203" pitchFamily="34" charset="0"/>
              </a:rPr>
              <a:t>Prayers learnt in previous years</a:t>
            </a:r>
            <a:br>
              <a:rPr lang="en-US" sz="2000" kern="1200">
                <a:latin typeface="+mj-lt"/>
                <a:ea typeface="+mj-ea"/>
                <a:cs typeface="+mj-cs"/>
              </a:rPr>
            </a:br>
            <a:endParaRPr lang="en-US" sz="2000" kern="120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6771C9-FC83-49D2-A22D-81216F976D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36" r="21247" b="-1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939469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836" y="0"/>
            <a:ext cx="1230283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C98212-3516-4884-8D36-7C4755EAC889}"/>
              </a:ext>
            </a:extLst>
          </p:cNvPr>
          <p:cNvSpPr/>
          <p:nvPr/>
        </p:nvSpPr>
        <p:spPr>
          <a:xfrm>
            <a:off x="840396" y="929923"/>
            <a:ext cx="10400370" cy="463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&lt;&gt; </a:t>
            </a:r>
            <a:r>
              <a:rPr kumimoji="0" lang="en-GB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siq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nwmu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krqw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purKu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inrBau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inrvYru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Akwl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mUriq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AjUnI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sYBM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gur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pRswid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]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Ik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Oankaar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sat naam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karta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purakh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nirabhau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niravair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akaal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moorat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ajoonee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saibha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(n)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prasaadh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||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One Universal Creator God. The Name Is Truth. Creative Being Personified. No Fear. No Hatred. Image Of The Undying, Beyond Birth, Self-Existent. By Guru's Grace </a:t>
            </a:r>
            <a:endParaRPr kumimoji="0" lang="en-GB" sz="1600" b="0" i="1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] </a:t>
            </a:r>
            <a:r>
              <a:rPr kumimoji="0" lang="en-GB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jpu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]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|| jap ||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Name of the Composition, "</a:t>
            </a:r>
            <a:r>
              <a:rPr kumimoji="0" lang="en-GB" sz="1600" b="0" i="1" u="none" strike="noStrike" kern="1200" cap="none" spc="0" normalizeH="0" baseline="0" noProof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Jup</a:t>
            </a: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". Chant And Meditate:</a:t>
            </a:r>
            <a:endParaRPr kumimoji="0" lang="en-GB" sz="1600" b="0" i="1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Awid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scu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jugwid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scu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]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aadh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sach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jugaadh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sach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||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True In The Primal Beginning. True Throughout The Ages.</a:t>
            </a:r>
            <a:endParaRPr kumimoji="0" lang="en-GB" sz="1600" b="0" i="1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hY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BI </a:t>
            </a:r>
            <a:r>
              <a:rPr kumimoji="0" lang="en-GB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scu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nwnk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GB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hosI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BI </a:t>
            </a:r>
            <a:r>
              <a:rPr kumimoji="0" lang="en-GB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scu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]1]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bhee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sach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naanak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hosee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bhee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sach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||1||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True Here And Now. O Nanak, Forever And Ever True. ||1||</a:t>
            </a:r>
            <a:endParaRPr kumimoji="0" lang="en-GB" sz="1600" b="0" i="1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DDBE07-25B8-4E68-A0AB-C5508D258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96" y="665446"/>
            <a:ext cx="2100512" cy="264478"/>
          </a:xfrm>
        </p:spPr>
        <p:txBody>
          <a:bodyPr>
            <a:noAutofit/>
          </a:bodyPr>
          <a:lstStyle/>
          <a:p>
            <a:r>
              <a:rPr lang="en-GB" sz="1200">
                <a:latin typeface="Gill Sans MT" panose="020B0502020104020203" pitchFamily="34" charset="0"/>
              </a:rPr>
              <a:t>Sikh Prayer - </a:t>
            </a:r>
            <a:r>
              <a:rPr lang="en-GB" sz="1200" err="1">
                <a:latin typeface="Gill Sans MT" panose="020B0502020104020203" pitchFamily="34" charset="0"/>
              </a:rPr>
              <a:t>Mool</a:t>
            </a:r>
            <a:r>
              <a:rPr lang="en-GB" sz="1200">
                <a:latin typeface="Gill Sans MT" panose="020B0502020104020203" pitchFamily="34" charset="0"/>
              </a:rPr>
              <a:t> </a:t>
            </a:r>
            <a:r>
              <a:rPr lang="en-GB" sz="1200" err="1">
                <a:latin typeface="Gill Sans MT" panose="020B0502020104020203" pitchFamily="34" charset="0"/>
              </a:rPr>
              <a:t>Manter</a:t>
            </a:r>
            <a:endParaRPr lang="en-GB" sz="1200">
              <a:latin typeface="Gill Sans MT" panose="020B0502020104020203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9D59F4-5D21-4E71-B75F-2529141AAC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85852" y="2333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hape&#10;&#10;Description automatically generated">
            <a:extLst>
              <a:ext uri="{FF2B5EF4-FFF2-40B4-BE49-F238E27FC236}">
                <a16:creationId xmlns:a16="http://schemas.microsoft.com/office/drawing/2014/main" id="{1AE9B9ED-0958-4F4E-B24A-C40B2853B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554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04662B-D74B-4057-B29C-3F274B7F36E2}"/>
              </a:ext>
            </a:extLst>
          </p:cNvPr>
          <p:cNvSpPr/>
          <p:nvPr/>
        </p:nvSpPr>
        <p:spPr>
          <a:xfrm>
            <a:off x="1958162" y="1850641"/>
            <a:ext cx="80204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b="1">
                <a:latin typeface="Gill Sans MT" panose="020B0502020104020203" pitchFamily="34" charset="0"/>
                <a:ea typeface="Calibri" panose="020F0502020204030204" pitchFamily="34" charset="0"/>
              </a:rPr>
              <a:t>The Grace</a:t>
            </a:r>
            <a:endParaRPr lang="en-GB" sz="3200"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sz="320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May the grace of the Lord Jesus Christ, and the love of God, and the fellowship of the Holy Spirit be with you all.</a:t>
            </a:r>
          </a:p>
          <a:p>
            <a:pPr algn="ctr">
              <a:spcAft>
                <a:spcPts val="0"/>
              </a:spcAft>
            </a:pPr>
            <a:r>
              <a:rPr lang="en-GB" sz="320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 Amen. </a:t>
            </a:r>
            <a:endParaRPr lang="en-GB" sz="1400">
              <a:latin typeface="Gill Sans MT" panose="020B0502020104020203" pitchFamily="34" charset="0"/>
              <a:ea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DDBE07-25B8-4E68-A0AB-C5508D258B67}"/>
              </a:ext>
            </a:extLst>
          </p:cNvPr>
          <p:cNvSpPr txBox="1">
            <a:spLocks/>
          </p:cNvSpPr>
          <p:nvPr/>
        </p:nvSpPr>
        <p:spPr>
          <a:xfrm>
            <a:off x="2125499" y="528604"/>
            <a:ext cx="1194350" cy="2644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>
                <a:latin typeface="Gill Sans MT" panose="020B0502020104020203" pitchFamily="34" charset="0"/>
              </a:rPr>
              <a:t>Christian Prayer </a:t>
            </a:r>
          </a:p>
        </p:txBody>
      </p:sp>
    </p:spTree>
    <p:extLst>
      <p:ext uri="{BB962C8B-B14F-4D97-AF65-F5344CB8AC3E}">
        <p14:creationId xmlns:p14="http://schemas.microsoft.com/office/powerpoint/2010/main" val="1138477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FEF1B72D5A9B469F11C5A982040A50" ma:contentTypeVersion="11" ma:contentTypeDescription="Create a new document." ma:contentTypeScope="" ma:versionID="378eb4572fdc1136790bbd8c6181dc5c">
  <xsd:schema xmlns:xsd="http://www.w3.org/2001/XMLSchema" xmlns:xs="http://www.w3.org/2001/XMLSchema" xmlns:p="http://schemas.microsoft.com/office/2006/metadata/properties" xmlns:ns2="d9ceadd0-6cef-4ad4-ac9d-058aeef55351" targetNamespace="http://schemas.microsoft.com/office/2006/metadata/properties" ma:root="true" ma:fieldsID="45c98c89e570dbf33429a65d821b5047" ns2:_="">
    <xsd:import namespace="d9ceadd0-6cef-4ad4-ac9d-058aeef553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eadd0-6cef-4ad4-ac9d-058aeef553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9AA7E1-5C56-4164-82EC-4A805795BC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1003ED-44D0-4474-887E-59DF820F7991}">
  <ds:schemaRefs>
    <ds:schemaRef ds:uri="d9ceadd0-6cef-4ad4-ac9d-058aeef5535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4ADA326-A5DD-484C-ABA9-458C7CD32B8D}">
  <ds:schemaRefs>
    <ds:schemaRef ds:uri="d9ceadd0-6cef-4ad4-ac9d-058aeef5535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Prayers</vt:lpstr>
      <vt:lpstr>End of day prayers</vt:lpstr>
      <vt:lpstr>PowerPoint Presentation</vt:lpstr>
      <vt:lpstr>PowerPoint Presentation</vt:lpstr>
      <vt:lpstr>PowerPoint Presentation</vt:lpstr>
      <vt:lpstr>PowerPoint Presentation</vt:lpstr>
      <vt:lpstr>Prayers learnt in previous years </vt:lpstr>
      <vt:lpstr>Sikh Prayer - Mool Manter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Prayers</dc:title>
  <dc:creator>Palbinder Kaur Brom</dc:creator>
  <cp:revision>1</cp:revision>
  <dcterms:created xsi:type="dcterms:W3CDTF">2021-03-11T10:45:56Z</dcterms:created>
  <dcterms:modified xsi:type="dcterms:W3CDTF">2021-11-11T10:06:23Z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0x01010028FEF1B72D5A9B469F11C5A982040A50</vt:lpwstr>
  </property>
</Properties>
</file>