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93" r:id="rId6"/>
    <p:sldId id="284" r:id="rId7"/>
    <p:sldId id="285" r:id="rId8"/>
    <p:sldId id="286" r:id="rId9"/>
    <p:sldId id="28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6B1B63-55CA-4FB7-80FF-05CA6393DDAD}" v="23" dt="2021-12-20T16:02:51.1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preet Bahia" userId="b99742d7-42fa-46c5-915b-160421a8b3f1" providerId="ADAL" clId="{BC6B1B63-55CA-4FB7-80FF-05CA6393DDAD}"/>
    <pc:docChg chg="delSld">
      <pc:chgData name="Jaspreet Bahia" userId="b99742d7-42fa-46c5-915b-160421a8b3f1" providerId="ADAL" clId="{BC6B1B63-55CA-4FB7-80FF-05CA6393DDAD}" dt="2021-12-20T16:02:51.181" v="22" actId="2696"/>
      <pc:docMkLst>
        <pc:docMk/>
      </pc:docMkLst>
      <pc:sldChg chg="del">
        <pc:chgData name="Jaspreet Bahia" userId="b99742d7-42fa-46c5-915b-160421a8b3f1" providerId="ADAL" clId="{BC6B1B63-55CA-4FB7-80FF-05CA6393DDAD}" dt="2021-12-20T16:02:33.397" v="1" actId="2696"/>
        <pc:sldMkLst>
          <pc:docMk/>
          <pc:sldMk cId="16574257" sldId="258"/>
        </pc:sldMkLst>
      </pc:sldChg>
      <pc:sldChg chg="del">
        <pc:chgData name="Jaspreet Bahia" userId="b99742d7-42fa-46c5-915b-160421a8b3f1" providerId="ADAL" clId="{BC6B1B63-55CA-4FB7-80FF-05CA6393DDAD}" dt="2021-12-20T16:02:39.090" v="7" actId="2696"/>
        <pc:sldMkLst>
          <pc:docMk/>
          <pc:sldMk cId="1138477031" sldId="260"/>
        </pc:sldMkLst>
      </pc:sldChg>
      <pc:sldChg chg="del">
        <pc:chgData name="Jaspreet Bahia" userId="b99742d7-42fa-46c5-915b-160421a8b3f1" providerId="ADAL" clId="{BC6B1B63-55CA-4FB7-80FF-05CA6393DDAD}" dt="2021-12-20T16:02:44.011" v="13" actId="2696"/>
        <pc:sldMkLst>
          <pc:docMk/>
          <pc:sldMk cId="631259206" sldId="261"/>
        </pc:sldMkLst>
      </pc:sldChg>
      <pc:sldChg chg="del">
        <pc:chgData name="Jaspreet Bahia" userId="b99742d7-42fa-46c5-915b-160421a8b3f1" providerId="ADAL" clId="{BC6B1B63-55CA-4FB7-80FF-05CA6393DDAD}" dt="2021-12-20T16:02:48.033" v="18" actId="2696"/>
        <pc:sldMkLst>
          <pc:docMk/>
          <pc:sldMk cId="1642648017" sldId="262"/>
        </pc:sldMkLst>
      </pc:sldChg>
      <pc:sldChg chg="del">
        <pc:chgData name="Jaspreet Bahia" userId="b99742d7-42fa-46c5-915b-160421a8b3f1" providerId="ADAL" clId="{BC6B1B63-55CA-4FB7-80FF-05CA6393DDAD}" dt="2021-12-20T16:02:35.020" v="2" actId="2696"/>
        <pc:sldMkLst>
          <pc:docMk/>
          <pc:sldMk cId="1114286548" sldId="264"/>
        </pc:sldMkLst>
      </pc:sldChg>
      <pc:sldChg chg="del">
        <pc:chgData name="Jaspreet Bahia" userId="b99742d7-42fa-46c5-915b-160421a8b3f1" providerId="ADAL" clId="{BC6B1B63-55CA-4FB7-80FF-05CA6393DDAD}" dt="2021-12-20T16:02:39.936" v="8" actId="2696"/>
        <pc:sldMkLst>
          <pc:docMk/>
          <pc:sldMk cId="2740042590" sldId="266"/>
        </pc:sldMkLst>
      </pc:sldChg>
      <pc:sldChg chg="del">
        <pc:chgData name="Jaspreet Bahia" userId="b99742d7-42fa-46c5-915b-160421a8b3f1" providerId="ADAL" clId="{BC6B1B63-55CA-4FB7-80FF-05CA6393DDAD}" dt="2021-12-20T16:02:40.706" v="9" actId="2696"/>
        <pc:sldMkLst>
          <pc:docMk/>
          <pc:sldMk cId="779220868" sldId="268"/>
        </pc:sldMkLst>
      </pc:sldChg>
      <pc:sldChg chg="del">
        <pc:chgData name="Jaspreet Bahia" userId="b99742d7-42fa-46c5-915b-160421a8b3f1" providerId="ADAL" clId="{BC6B1B63-55CA-4FB7-80FF-05CA6393DDAD}" dt="2021-12-20T16:02:35.926" v="3" actId="2696"/>
        <pc:sldMkLst>
          <pc:docMk/>
          <pc:sldMk cId="697119829" sldId="269"/>
        </pc:sldMkLst>
      </pc:sldChg>
      <pc:sldChg chg="del">
        <pc:chgData name="Jaspreet Bahia" userId="b99742d7-42fa-46c5-915b-160421a8b3f1" providerId="ADAL" clId="{BC6B1B63-55CA-4FB7-80FF-05CA6393DDAD}" dt="2021-12-20T16:02:44.683" v="14" actId="2696"/>
        <pc:sldMkLst>
          <pc:docMk/>
          <pc:sldMk cId="3585435228" sldId="270"/>
        </pc:sldMkLst>
      </pc:sldChg>
      <pc:sldChg chg="del">
        <pc:chgData name="Jaspreet Bahia" userId="b99742d7-42fa-46c5-915b-160421a8b3f1" providerId="ADAL" clId="{BC6B1B63-55CA-4FB7-80FF-05CA6393DDAD}" dt="2021-12-20T16:02:48.805" v="19" actId="2696"/>
        <pc:sldMkLst>
          <pc:docMk/>
          <pc:sldMk cId="717570257" sldId="271"/>
        </pc:sldMkLst>
      </pc:sldChg>
      <pc:sldChg chg="del">
        <pc:chgData name="Jaspreet Bahia" userId="b99742d7-42fa-46c5-915b-160421a8b3f1" providerId="ADAL" clId="{BC6B1B63-55CA-4FB7-80FF-05CA6393DDAD}" dt="2021-12-20T16:02:49.617" v="20" actId="2696"/>
        <pc:sldMkLst>
          <pc:docMk/>
          <pc:sldMk cId="827251437" sldId="272"/>
        </pc:sldMkLst>
      </pc:sldChg>
      <pc:sldChg chg="del">
        <pc:chgData name="Jaspreet Bahia" userId="b99742d7-42fa-46c5-915b-160421a8b3f1" providerId="ADAL" clId="{BC6B1B63-55CA-4FB7-80FF-05CA6393DDAD}" dt="2021-12-20T16:02:45.510" v="15" actId="2696"/>
        <pc:sldMkLst>
          <pc:docMk/>
          <pc:sldMk cId="3406253708" sldId="273"/>
        </pc:sldMkLst>
      </pc:sldChg>
      <pc:sldChg chg="del">
        <pc:chgData name="Jaspreet Bahia" userId="b99742d7-42fa-46c5-915b-160421a8b3f1" providerId="ADAL" clId="{BC6B1B63-55CA-4FB7-80FF-05CA6393DDAD}" dt="2021-12-20T16:02:41.438" v="10" actId="2696"/>
        <pc:sldMkLst>
          <pc:docMk/>
          <pc:sldMk cId="994135777" sldId="274"/>
        </pc:sldMkLst>
      </pc:sldChg>
      <pc:sldChg chg="del">
        <pc:chgData name="Jaspreet Bahia" userId="b99742d7-42fa-46c5-915b-160421a8b3f1" providerId="ADAL" clId="{BC6B1B63-55CA-4FB7-80FF-05CA6393DDAD}" dt="2021-12-20T16:02:36.782" v="4" actId="2696"/>
        <pc:sldMkLst>
          <pc:docMk/>
          <pc:sldMk cId="423277944" sldId="275"/>
        </pc:sldMkLst>
      </pc:sldChg>
      <pc:sldChg chg="del">
        <pc:chgData name="Jaspreet Bahia" userId="b99742d7-42fa-46c5-915b-160421a8b3f1" providerId="ADAL" clId="{BC6B1B63-55CA-4FB7-80FF-05CA6393DDAD}" dt="2021-12-20T16:02:37.522" v="5" actId="2696"/>
        <pc:sldMkLst>
          <pc:docMk/>
          <pc:sldMk cId="124007506" sldId="276"/>
        </pc:sldMkLst>
      </pc:sldChg>
      <pc:sldChg chg="del">
        <pc:chgData name="Jaspreet Bahia" userId="b99742d7-42fa-46c5-915b-160421a8b3f1" providerId="ADAL" clId="{BC6B1B63-55CA-4FB7-80FF-05CA6393DDAD}" dt="2021-12-20T16:02:42.284" v="11" actId="2696"/>
        <pc:sldMkLst>
          <pc:docMk/>
          <pc:sldMk cId="836583924" sldId="277"/>
        </pc:sldMkLst>
      </pc:sldChg>
      <pc:sldChg chg="del">
        <pc:chgData name="Jaspreet Bahia" userId="b99742d7-42fa-46c5-915b-160421a8b3f1" providerId="ADAL" clId="{BC6B1B63-55CA-4FB7-80FF-05CA6393DDAD}" dt="2021-12-20T16:02:46.277" v="16" actId="2696"/>
        <pc:sldMkLst>
          <pc:docMk/>
          <pc:sldMk cId="2922938491" sldId="278"/>
        </pc:sldMkLst>
      </pc:sldChg>
      <pc:sldChg chg="del">
        <pc:chgData name="Jaspreet Bahia" userId="b99742d7-42fa-46c5-915b-160421a8b3f1" providerId="ADAL" clId="{BC6B1B63-55CA-4FB7-80FF-05CA6393DDAD}" dt="2021-12-20T16:02:50.432" v="21" actId="2696"/>
        <pc:sldMkLst>
          <pc:docMk/>
          <pc:sldMk cId="438225519" sldId="279"/>
        </pc:sldMkLst>
      </pc:sldChg>
      <pc:sldChg chg="del">
        <pc:chgData name="Jaspreet Bahia" userId="b99742d7-42fa-46c5-915b-160421a8b3f1" providerId="ADAL" clId="{BC6B1B63-55CA-4FB7-80FF-05CA6393DDAD}" dt="2021-12-20T16:02:51.181" v="22" actId="2696"/>
        <pc:sldMkLst>
          <pc:docMk/>
          <pc:sldMk cId="2860565123" sldId="280"/>
        </pc:sldMkLst>
      </pc:sldChg>
      <pc:sldChg chg="del">
        <pc:chgData name="Jaspreet Bahia" userId="b99742d7-42fa-46c5-915b-160421a8b3f1" providerId="ADAL" clId="{BC6B1B63-55CA-4FB7-80FF-05CA6393DDAD}" dt="2021-12-20T16:02:47.109" v="17" actId="2696"/>
        <pc:sldMkLst>
          <pc:docMk/>
          <pc:sldMk cId="465526794" sldId="281"/>
        </pc:sldMkLst>
      </pc:sldChg>
      <pc:sldChg chg="del">
        <pc:chgData name="Jaspreet Bahia" userId="b99742d7-42fa-46c5-915b-160421a8b3f1" providerId="ADAL" clId="{BC6B1B63-55CA-4FB7-80FF-05CA6393DDAD}" dt="2021-12-20T16:02:43.089" v="12" actId="2696"/>
        <pc:sldMkLst>
          <pc:docMk/>
          <pc:sldMk cId="4021588806" sldId="282"/>
        </pc:sldMkLst>
      </pc:sldChg>
      <pc:sldChg chg="del">
        <pc:chgData name="Jaspreet Bahia" userId="b99742d7-42fa-46c5-915b-160421a8b3f1" providerId="ADAL" clId="{BC6B1B63-55CA-4FB7-80FF-05CA6393DDAD}" dt="2021-12-20T16:02:38.211" v="6" actId="2696"/>
        <pc:sldMkLst>
          <pc:docMk/>
          <pc:sldMk cId="2248996614" sldId="283"/>
        </pc:sldMkLst>
      </pc:sldChg>
      <pc:sldChg chg="del">
        <pc:chgData name="Jaspreet Bahia" userId="b99742d7-42fa-46c5-915b-160421a8b3f1" providerId="ADAL" clId="{BC6B1B63-55CA-4FB7-80FF-05CA6393DDAD}" dt="2021-12-20T16:02:32.173" v="0" actId="2696"/>
        <pc:sldMkLst>
          <pc:docMk/>
          <pc:sldMk cId="3338684379" sldId="29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F4D9-1316-407D-893E-DAA81BC1E201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6822-9290-480C-BF79-F408B82D52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715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F4D9-1316-407D-893E-DAA81BC1E201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6822-9290-480C-BF79-F408B82D52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425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F4D9-1316-407D-893E-DAA81BC1E201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6822-9290-480C-BF79-F408B82D52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74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F4D9-1316-407D-893E-DAA81BC1E201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6822-9290-480C-BF79-F408B82D52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666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F4D9-1316-407D-893E-DAA81BC1E201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6822-9290-480C-BF79-F408B82D52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950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F4D9-1316-407D-893E-DAA81BC1E201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6822-9290-480C-BF79-F408B82D52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921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F4D9-1316-407D-893E-DAA81BC1E201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6822-9290-480C-BF79-F408B82D52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951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F4D9-1316-407D-893E-DAA81BC1E201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6822-9290-480C-BF79-F408B82D52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801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F4D9-1316-407D-893E-DAA81BC1E201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6822-9290-480C-BF79-F408B82D52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638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F4D9-1316-407D-893E-DAA81BC1E201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6822-9290-480C-BF79-F408B82D52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81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F4D9-1316-407D-893E-DAA81BC1E201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6822-9290-480C-BF79-F408B82D52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470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EF4D9-1316-407D-893E-DAA81BC1E201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C6822-9290-480C-BF79-F408B82D52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865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file:///C:\Users\pk.brom\Music\Hindu%20prayer%20-%20Sarvesham%20Swastir.m4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ran411.com/quran/kanakeri/109.mp3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3061" cy="686920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8425" y="5199797"/>
            <a:ext cx="9435152" cy="789673"/>
          </a:xfrm>
        </p:spPr>
        <p:txBody>
          <a:bodyPr anchor="ctr">
            <a:normAutofit/>
          </a:bodyPr>
          <a:lstStyle/>
          <a:p>
            <a:r>
              <a:rPr lang="en-GB" sz="4000" b="1">
                <a:solidFill>
                  <a:schemeClr val="bg1"/>
                </a:solidFill>
                <a:latin typeface="Gill Sans MT" panose="020B0502020104020203" pitchFamily="34" charset="0"/>
              </a:rPr>
              <a:t>Prayers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A7795DFA-888F-47E2-B44E-DE1D3B3E4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058957"/>
          </a:xfrm>
          <a:custGeom>
            <a:avLst/>
            <a:gdLst>
              <a:gd name="connsiteX0" fmla="*/ 0 w 12192000"/>
              <a:gd name="connsiteY0" fmla="*/ 0 h 5058957"/>
              <a:gd name="connsiteX1" fmla="*/ 12192000 w 12192000"/>
              <a:gd name="connsiteY1" fmla="*/ 0 h 5058957"/>
              <a:gd name="connsiteX2" fmla="*/ 12192000 w 12192000"/>
              <a:gd name="connsiteY2" fmla="*/ 259692 h 5058957"/>
              <a:gd name="connsiteX3" fmla="*/ 12192000 w 12192000"/>
              <a:gd name="connsiteY3" fmla="*/ 3542069 h 5058957"/>
              <a:gd name="connsiteX4" fmla="*/ 12192000 w 12192000"/>
              <a:gd name="connsiteY4" fmla="*/ 3734194 h 5058957"/>
              <a:gd name="connsiteX5" fmla="*/ 12192000 w 12192000"/>
              <a:gd name="connsiteY5" fmla="*/ 4710012 h 5058957"/>
              <a:gd name="connsiteX6" fmla="*/ 12113803 w 12192000"/>
              <a:gd name="connsiteY6" fmla="*/ 4718295 h 5058957"/>
              <a:gd name="connsiteX7" fmla="*/ 6753597 w 12192000"/>
              <a:gd name="connsiteY7" fmla="*/ 5041852 h 5058957"/>
              <a:gd name="connsiteX8" fmla="*/ 400746 w 12192000"/>
              <a:gd name="connsiteY8" fmla="*/ 4870509 h 5058957"/>
              <a:gd name="connsiteX9" fmla="*/ 0 w 12192000"/>
              <a:gd name="connsiteY9" fmla="*/ 4833533 h 5058957"/>
              <a:gd name="connsiteX10" fmla="*/ 0 w 12192000"/>
              <a:gd name="connsiteY10" fmla="*/ 3734194 h 5058957"/>
              <a:gd name="connsiteX11" fmla="*/ 0 w 12192000"/>
              <a:gd name="connsiteY11" fmla="*/ 3542069 h 5058957"/>
              <a:gd name="connsiteX12" fmla="*/ 0 w 12192000"/>
              <a:gd name="connsiteY12" fmla="*/ 259692 h 5058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5058957">
                <a:moveTo>
                  <a:pt x="0" y="0"/>
                </a:moveTo>
                <a:lnTo>
                  <a:pt x="12192000" y="0"/>
                </a:lnTo>
                <a:lnTo>
                  <a:pt x="12192000" y="259692"/>
                </a:lnTo>
                <a:lnTo>
                  <a:pt x="12192000" y="3542069"/>
                </a:lnTo>
                <a:lnTo>
                  <a:pt x="12192000" y="3734194"/>
                </a:lnTo>
                <a:lnTo>
                  <a:pt x="12192000" y="4710012"/>
                </a:lnTo>
                <a:lnTo>
                  <a:pt x="12113803" y="4718295"/>
                </a:lnTo>
                <a:cubicBezTo>
                  <a:pt x="10139508" y="4916244"/>
                  <a:pt x="8237152" y="5009247"/>
                  <a:pt x="6753597" y="5041852"/>
                </a:cubicBezTo>
                <a:cubicBezTo>
                  <a:pt x="4940362" y="5081701"/>
                  <a:pt x="2657278" y="5062371"/>
                  <a:pt x="400746" y="4870509"/>
                </a:cubicBezTo>
                <a:lnTo>
                  <a:pt x="0" y="4833533"/>
                </a:lnTo>
                <a:lnTo>
                  <a:pt x="0" y="3734194"/>
                </a:lnTo>
                <a:lnTo>
                  <a:pt x="0" y="3542069"/>
                </a:lnTo>
                <a:lnTo>
                  <a:pt x="0" y="259692"/>
                </a:lnTo>
                <a:close/>
              </a:path>
            </a:pathLst>
          </a:custGeom>
          <a:solidFill>
            <a:schemeClr val="bg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6003836"/>
            <a:ext cx="8673427" cy="405405"/>
          </a:xfrm>
        </p:spPr>
        <p:txBody>
          <a:bodyPr>
            <a:normAutofit/>
          </a:bodyPr>
          <a:lstStyle/>
          <a:p>
            <a:r>
              <a:rPr lang="en-GB" sz="1600">
                <a:solidFill>
                  <a:schemeClr val="bg1"/>
                </a:solidFill>
                <a:latin typeface="Gill Sans MT" panose="020B0502020104020203" pitchFamily="34" charset="0"/>
              </a:rPr>
              <a:t>Year 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0E31CB-2FD7-481D-A630-51CA3B08CE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"/>
          <a:stretch/>
        </p:blipFill>
        <p:spPr>
          <a:xfrm>
            <a:off x="1832286" y="626940"/>
            <a:ext cx="8536422" cy="386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740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F940D-A43D-48FD-9396-7B2F96E99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latin typeface="Gill Sans MT" panose="020B0502020104020203" pitchFamily="34" charset="0"/>
              </a:rPr>
              <a:t>End of day prayers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EC7288-88B2-4291-9C70-B1DB5B9D41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45" r="1" b="12368"/>
          <a:stretch/>
        </p:blipFill>
        <p:spPr>
          <a:xfrm>
            <a:off x="640080" y="640080"/>
            <a:ext cx="10911840" cy="4836795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18224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5373" y="-98854"/>
            <a:ext cx="12612129" cy="71339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91AA24-2328-4128-8C19-C60C4DEA1F7F}"/>
              </a:ext>
            </a:extLst>
          </p:cNvPr>
          <p:cNvSpPr/>
          <p:nvPr/>
        </p:nvSpPr>
        <p:spPr>
          <a:xfrm>
            <a:off x="733093" y="1166380"/>
            <a:ext cx="4926302" cy="4204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300"/>
              </a:spcAft>
            </a:pPr>
            <a:r>
              <a:rPr lang="en-GB" sz="1600" dirty="0" err="1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gauVI</a:t>
            </a:r>
            <a:r>
              <a:rPr lang="en-GB" sz="1600" dirty="0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GB" sz="1600" dirty="0" err="1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mhlw</a:t>
            </a:r>
            <a:r>
              <a:rPr lang="en-GB" sz="1600" dirty="0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5 ]</a:t>
            </a:r>
            <a:endParaRPr lang="en-GB" sz="1600" dirty="0"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300"/>
              </a:spcAft>
            </a:pPr>
            <a:r>
              <a:rPr lang="en-GB" sz="1200" dirty="0" err="1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gauRee</a:t>
            </a: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mahalaa</a:t>
            </a: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panjavaa</a:t>
            </a: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||</a:t>
            </a:r>
            <a:endParaRPr lang="en-GB" sz="1200" dirty="0"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500"/>
              </a:spcAft>
            </a:pPr>
            <a:r>
              <a:rPr lang="en-GB" sz="1200" i="1" dirty="0" err="1">
                <a:solidFill>
                  <a:srgbClr val="92D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Gauree</a:t>
            </a:r>
            <a:r>
              <a:rPr lang="en-GB" sz="1200" i="1" dirty="0">
                <a:solidFill>
                  <a:srgbClr val="92D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Fifth </a:t>
            </a:r>
            <a:r>
              <a:rPr lang="en-GB" sz="1200" i="1" dirty="0" err="1">
                <a:solidFill>
                  <a:srgbClr val="92D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Mehla</a:t>
            </a:r>
            <a:r>
              <a:rPr lang="en-GB" sz="1200" i="1" dirty="0">
                <a:solidFill>
                  <a:srgbClr val="92D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en-GB" sz="1200" i="1" dirty="0">
              <a:solidFill>
                <a:srgbClr val="92D050"/>
              </a:solidFill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375"/>
              </a:spcAft>
            </a:pPr>
            <a:r>
              <a:rPr lang="en-GB" sz="1600" dirty="0" err="1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iQru</a:t>
            </a:r>
            <a:r>
              <a:rPr lang="en-GB" sz="1600" dirty="0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GB" sz="1600" dirty="0" err="1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Gir</a:t>
            </a:r>
            <a:r>
              <a:rPr lang="en-GB" sz="1600" dirty="0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GB" sz="1600" dirty="0" err="1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bYshu</a:t>
            </a:r>
            <a:r>
              <a:rPr lang="en-GB" sz="1600" dirty="0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GB" sz="1600" dirty="0" err="1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hir</a:t>
            </a:r>
            <a:r>
              <a:rPr lang="en-GB" sz="1600" dirty="0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GB" sz="1600" dirty="0" err="1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jn</a:t>
            </a:r>
            <a:r>
              <a:rPr lang="en-GB" sz="1600" dirty="0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GB" sz="1600" dirty="0" err="1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ipAwry</a:t>
            </a:r>
            <a:r>
              <a:rPr lang="en-GB" sz="1600" dirty="0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]</a:t>
            </a:r>
            <a:endParaRPr lang="en-GB" sz="1600" dirty="0"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300"/>
              </a:spcAft>
            </a:pPr>
            <a:r>
              <a:rPr lang="en-GB" sz="1200" dirty="0" err="1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thir</a:t>
            </a: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ghar</a:t>
            </a: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baisahu</a:t>
            </a: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har </a:t>
            </a:r>
            <a:r>
              <a:rPr lang="en-GB" sz="1200" dirty="0" err="1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jan</a:t>
            </a: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piaare</a:t>
            </a: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||</a:t>
            </a:r>
            <a:endParaRPr lang="en-GB" sz="1200" dirty="0"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500"/>
              </a:spcAft>
            </a:pPr>
            <a:r>
              <a:rPr lang="en-GB" sz="1200" i="1" dirty="0">
                <a:solidFill>
                  <a:srgbClr val="92D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Remain steady in the home of your own self, O beloved servant of the Lord.</a:t>
            </a:r>
            <a:endParaRPr lang="en-GB" sz="1200" i="1" dirty="0">
              <a:solidFill>
                <a:srgbClr val="92D050"/>
              </a:solidFill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300"/>
              </a:spcAft>
            </a:pPr>
            <a:r>
              <a:rPr lang="en-GB" sz="1600" dirty="0" err="1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siqguir</a:t>
            </a:r>
            <a:r>
              <a:rPr lang="en-GB" sz="1600" dirty="0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GB" sz="1600" dirty="0" err="1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qumry</a:t>
            </a:r>
            <a:r>
              <a:rPr lang="en-GB" sz="1600" dirty="0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GB" sz="1600" dirty="0" err="1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kwj</a:t>
            </a:r>
            <a:r>
              <a:rPr lang="en-GB" sz="1600" dirty="0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GB" sz="1600" dirty="0" err="1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svwry</a:t>
            </a:r>
            <a:r>
              <a:rPr lang="en-GB" sz="1600" dirty="0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]1] </a:t>
            </a:r>
            <a:r>
              <a:rPr lang="en-GB" sz="1600" dirty="0" err="1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rhwau</a:t>
            </a:r>
            <a:r>
              <a:rPr lang="en-GB" sz="1600" dirty="0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]</a:t>
            </a:r>
            <a:endParaRPr lang="en-GB" sz="1600" dirty="0"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300"/>
              </a:spcAft>
            </a:pPr>
            <a:r>
              <a:rPr lang="en-GB" sz="1200" dirty="0" err="1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satigur</a:t>
            </a: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tumare</a:t>
            </a: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kaaj</a:t>
            </a: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savaare</a:t>
            </a: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||1|| </a:t>
            </a:r>
            <a:r>
              <a:rPr lang="en-GB" sz="1200" dirty="0" err="1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rahaau</a:t>
            </a: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||</a:t>
            </a:r>
            <a:endParaRPr lang="en-GB" sz="1200" dirty="0"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500"/>
              </a:spcAft>
            </a:pPr>
            <a:r>
              <a:rPr lang="en-GB" sz="1200" i="1" dirty="0">
                <a:solidFill>
                  <a:srgbClr val="92D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True Guru shall resolve all your affairs. ||1||Pause||</a:t>
            </a:r>
            <a:endParaRPr lang="en-GB" sz="1200" i="1" dirty="0">
              <a:solidFill>
                <a:srgbClr val="92D050"/>
              </a:solidFill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300"/>
              </a:spcAft>
            </a:pPr>
            <a:r>
              <a:rPr lang="en-GB" sz="1600" dirty="0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dust </a:t>
            </a:r>
            <a:r>
              <a:rPr lang="en-GB" sz="1600" dirty="0" err="1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dUq</a:t>
            </a:r>
            <a:r>
              <a:rPr lang="en-GB" sz="1600" dirty="0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GB" sz="1600" dirty="0" err="1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prmysir</a:t>
            </a:r>
            <a:r>
              <a:rPr lang="en-GB" sz="1600" dirty="0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GB" sz="1600" dirty="0" err="1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mwry</a:t>
            </a:r>
            <a:r>
              <a:rPr lang="en-GB" sz="1600" dirty="0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]</a:t>
            </a:r>
            <a:endParaRPr lang="en-GB" sz="1600" dirty="0"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300"/>
              </a:spcAft>
            </a:pPr>
            <a:r>
              <a:rPr lang="en-GB" sz="1200" dirty="0" err="1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dhusaT</a:t>
            </a: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dhoot</a:t>
            </a: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paramesar</a:t>
            </a: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maare</a:t>
            </a: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||</a:t>
            </a:r>
            <a:endParaRPr lang="en-GB" sz="1200" dirty="0"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500"/>
              </a:spcAft>
            </a:pPr>
            <a:r>
              <a:rPr lang="en-GB" sz="1200" i="1" dirty="0">
                <a:solidFill>
                  <a:srgbClr val="92D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Transcendent Lord has struck down the wicked and the evil.</a:t>
            </a:r>
            <a:endParaRPr lang="en-GB" sz="1200" i="1" dirty="0">
              <a:solidFill>
                <a:srgbClr val="92D050"/>
              </a:solidFill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300"/>
              </a:spcAft>
            </a:pPr>
            <a:r>
              <a:rPr lang="en-GB" sz="1600" dirty="0" err="1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jn</a:t>
            </a:r>
            <a:r>
              <a:rPr lang="en-GB" sz="1600" dirty="0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GB" sz="1600" dirty="0" err="1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kI</a:t>
            </a:r>
            <a:r>
              <a:rPr lang="en-GB" sz="1600" dirty="0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GB" sz="1600" dirty="0" err="1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pYj</a:t>
            </a:r>
            <a:r>
              <a:rPr lang="en-GB" sz="1600" dirty="0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GB" sz="1600" dirty="0" err="1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rKI</a:t>
            </a:r>
            <a:r>
              <a:rPr lang="en-GB" sz="1600" dirty="0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GB" sz="1600" dirty="0" err="1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krqwry</a:t>
            </a:r>
            <a:r>
              <a:rPr lang="en-GB" sz="1600" dirty="0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]1]</a:t>
            </a:r>
            <a:endParaRPr lang="en-GB" sz="1600" dirty="0"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300"/>
              </a:spcAft>
            </a:pPr>
            <a:r>
              <a:rPr lang="en-GB" sz="1200" dirty="0" err="1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jan</a:t>
            </a: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kee</a:t>
            </a: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paij</a:t>
            </a: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rakhee</a:t>
            </a: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karataare</a:t>
            </a: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||1||</a:t>
            </a:r>
            <a:endParaRPr lang="en-GB" sz="1200" dirty="0"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500"/>
              </a:spcAft>
            </a:pPr>
            <a:r>
              <a:rPr lang="en-GB" sz="1200" i="1" dirty="0">
                <a:solidFill>
                  <a:srgbClr val="92D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Creator has preserved the honour of His servant. ||1||</a:t>
            </a:r>
            <a:endParaRPr lang="en-GB" sz="1200" i="1" dirty="0">
              <a:solidFill>
                <a:srgbClr val="92D050"/>
              </a:solidFill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91AA24-2328-4128-8C19-C60C4DEA1F7F}"/>
              </a:ext>
            </a:extLst>
          </p:cNvPr>
          <p:cNvSpPr/>
          <p:nvPr/>
        </p:nvSpPr>
        <p:spPr>
          <a:xfrm>
            <a:off x="6122117" y="719155"/>
            <a:ext cx="4472780" cy="5419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300"/>
              </a:spcAft>
            </a:pPr>
            <a:r>
              <a:rPr lang="en-GB" sz="1600" dirty="0" err="1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bwidswh</a:t>
            </a:r>
            <a:r>
              <a:rPr lang="en-GB" sz="1600" dirty="0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GB" sz="1600" dirty="0" err="1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swh</a:t>
            </a:r>
            <a:r>
              <a:rPr lang="en-GB" sz="1600" dirty="0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GB" sz="1600" dirty="0" err="1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sB</a:t>
            </a:r>
            <a:r>
              <a:rPr lang="en-GB" sz="1600" dirty="0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vis </a:t>
            </a:r>
            <a:r>
              <a:rPr lang="en-GB" sz="1600" dirty="0" err="1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kir</a:t>
            </a:r>
            <a:r>
              <a:rPr lang="en-GB" sz="1600" dirty="0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GB" sz="1600" dirty="0" err="1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dIny</a:t>
            </a:r>
            <a:r>
              <a:rPr lang="en-GB" sz="1600" dirty="0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]</a:t>
            </a:r>
            <a:endParaRPr lang="en-GB" sz="1600" dirty="0"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300"/>
              </a:spcAft>
            </a:pPr>
            <a:r>
              <a:rPr lang="en-GB" sz="1200" dirty="0" err="1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baadhisaeh</a:t>
            </a: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saeh</a:t>
            </a: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sabh</a:t>
            </a: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vas </a:t>
            </a:r>
            <a:r>
              <a:rPr lang="en-GB" sz="1200" dirty="0" err="1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kar</a:t>
            </a: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dheene</a:t>
            </a: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||</a:t>
            </a:r>
            <a:endParaRPr lang="en-GB" sz="1200" dirty="0"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500"/>
              </a:spcAft>
            </a:pPr>
            <a:r>
              <a:rPr lang="en-GB" sz="1200" i="1" dirty="0">
                <a:solidFill>
                  <a:srgbClr val="92D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kings and emperors are all under his power;</a:t>
            </a:r>
            <a:endParaRPr lang="en-GB" sz="1200" i="1" dirty="0">
              <a:solidFill>
                <a:srgbClr val="92D050"/>
              </a:solidFill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300"/>
              </a:spcAft>
            </a:pPr>
            <a:r>
              <a:rPr lang="en-GB" sz="1600" dirty="0" err="1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AMimRq</a:t>
            </a:r>
            <a:r>
              <a:rPr lang="en-GB" sz="1600" dirty="0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GB" sz="1600" dirty="0" err="1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nwm</a:t>
            </a:r>
            <a:r>
              <a:rPr lang="en-GB" sz="1600" dirty="0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GB" sz="1600" dirty="0" err="1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mhw</a:t>
            </a:r>
            <a:r>
              <a:rPr lang="en-GB" sz="1600" dirty="0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GB" sz="1600" dirty="0" err="1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rs</a:t>
            </a:r>
            <a:r>
              <a:rPr lang="en-GB" sz="1600" dirty="0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GB" sz="1600" dirty="0" err="1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pIny</a:t>
            </a:r>
            <a:r>
              <a:rPr lang="en-GB" sz="1600" dirty="0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]2]</a:t>
            </a:r>
            <a:endParaRPr lang="en-GB" sz="1600" dirty="0"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300"/>
              </a:spcAft>
            </a:pP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a(n)</a:t>
            </a:r>
            <a:r>
              <a:rPr lang="en-GB" sz="1200" dirty="0" err="1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mirat</a:t>
            </a: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naam </a:t>
            </a:r>
            <a:r>
              <a:rPr lang="en-GB" sz="1200" dirty="0" err="1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mahaa</a:t>
            </a: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ras</a:t>
            </a: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peene</a:t>
            </a: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||2||</a:t>
            </a:r>
            <a:endParaRPr lang="en-GB" sz="1200" dirty="0"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500"/>
              </a:spcAft>
            </a:pPr>
            <a:r>
              <a:rPr lang="en-GB" sz="1200" i="1" dirty="0">
                <a:solidFill>
                  <a:srgbClr val="92D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 drinks deeply of the most sublime essence of the Ambrosial Naam. ||2||</a:t>
            </a:r>
            <a:endParaRPr lang="en-GB" sz="1200" i="1" dirty="0">
              <a:solidFill>
                <a:srgbClr val="92D050"/>
              </a:solidFill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300"/>
              </a:spcAft>
            </a:pPr>
            <a:r>
              <a:rPr lang="en-GB" sz="1600" dirty="0" err="1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inrBau</a:t>
            </a:r>
            <a:r>
              <a:rPr lang="en-GB" sz="1600" dirty="0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GB" sz="1600" b="1" dirty="0" err="1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hoie</a:t>
            </a:r>
            <a:r>
              <a:rPr lang="en-GB" sz="1600" b="1" dirty="0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GB" sz="1600" dirty="0" err="1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Bjhu</a:t>
            </a:r>
            <a:r>
              <a:rPr lang="en-GB" sz="1600" dirty="0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GB" sz="1600" dirty="0" err="1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Bgvwn</a:t>
            </a:r>
            <a:r>
              <a:rPr lang="en-GB" sz="1600" dirty="0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]</a:t>
            </a:r>
            <a:endParaRPr lang="en-GB" sz="1600" dirty="0"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300"/>
              </a:spcAft>
            </a:pPr>
            <a:r>
              <a:rPr lang="en-GB" sz="1200" dirty="0" err="1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nirabhau</a:t>
            </a: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hoi </a:t>
            </a:r>
            <a:r>
              <a:rPr lang="en-GB" sz="1200" dirty="0" err="1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bhajahu</a:t>
            </a: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bhagavaan</a:t>
            </a: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||</a:t>
            </a:r>
            <a:endParaRPr lang="en-GB" sz="1200" dirty="0"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500"/>
              </a:spcAft>
            </a:pPr>
            <a:r>
              <a:rPr lang="en-GB" sz="1200" i="1" dirty="0">
                <a:solidFill>
                  <a:srgbClr val="92D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Meditate fearlessly on the Lord God.</a:t>
            </a:r>
            <a:endParaRPr lang="en-GB" sz="1200" i="1" dirty="0">
              <a:solidFill>
                <a:srgbClr val="92D050"/>
              </a:solidFill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300"/>
              </a:spcAft>
            </a:pPr>
            <a:r>
              <a:rPr lang="en-GB" sz="1600" dirty="0" err="1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swDsMgiq</a:t>
            </a:r>
            <a:r>
              <a:rPr lang="en-GB" sz="1600" dirty="0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GB" sz="1600" dirty="0" err="1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imil</a:t>
            </a:r>
            <a:r>
              <a:rPr lang="en-GB" sz="1600" dirty="0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GB" sz="1600" dirty="0" err="1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kIno</a:t>
            </a:r>
            <a:r>
              <a:rPr lang="en-GB" sz="1600" dirty="0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GB" sz="1600" dirty="0" err="1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dwnu</a:t>
            </a:r>
            <a:r>
              <a:rPr lang="en-GB" sz="1600" dirty="0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]3]</a:t>
            </a:r>
            <a:endParaRPr lang="en-GB" sz="1600" dirty="0"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300"/>
              </a:spcAft>
            </a:pPr>
            <a:r>
              <a:rPr lang="en-GB" sz="1200" dirty="0" err="1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saadhasa</a:t>
            </a: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(n)gat mil </a:t>
            </a:r>
            <a:r>
              <a:rPr lang="en-GB" sz="1200" dirty="0" err="1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keeno</a:t>
            </a: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dhaan</a:t>
            </a: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||3||</a:t>
            </a:r>
            <a:endParaRPr lang="en-GB" sz="1200" dirty="0"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500"/>
              </a:spcAft>
            </a:pPr>
            <a:r>
              <a:rPr lang="en-GB" sz="1200" i="1" dirty="0">
                <a:solidFill>
                  <a:srgbClr val="92D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Joining the </a:t>
            </a:r>
            <a:r>
              <a:rPr lang="en-GB" sz="1200" i="1" dirty="0" err="1">
                <a:solidFill>
                  <a:srgbClr val="92D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Saadh</a:t>
            </a:r>
            <a:r>
              <a:rPr lang="en-GB" sz="1200" i="1" dirty="0">
                <a:solidFill>
                  <a:srgbClr val="92D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200" i="1" dirty="0" err="1">
                <a:solidFill>
                  <a:srgbClr val="92D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Sangat</a:t>
            </a:r>
            <a:r>
              <a:rPr lang="en-GB" sz="1200" i="1" dirty="0">
                <a:solidFill>
                  <a:srgbClr val="92D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the Company of the Holy, this gift is given. ||3||</a:t>
            </a:r>
            <a:endParaRPr lang="en-GB" sz="1200" i="1" dirty="0">
              <a:solidFill>
                <a:srgbClr val="92D050"/>
              </a:solidFill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300"/>
              </a:spcAft>
            </a:pPr>
            <a:r>
              <a:rPr lang="en-GB" sz="1600" dirty="0" err="1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srix</a:t>
            </a:r>
            <a:r>
              <a:rPr lang="en-GB" sz="1600" dirty="0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pry </a:t>
            </a:r>
            <a:r>
              <a:rPr lang="en-GB" sz="1600" dirty="0" err="1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pRB</a:t>
            </a:r>
            <a:r>
              <a:rPr lang="en-GB" sz="1600" dirty="0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GB" sz="1600" dirty="0" err="1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AMqrjwmI</a:t>
            </a:r>
            <a:r>
              <a:rPr lang="en-GB" sz="1600" dirty="0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]</a:t>
            </a:r>
            <a:endParaRPr lang="en-GB" sz="1600" dirty="0"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300"/>
              </a:spcAft>
            </a:pP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saran pare </a:t>
            </a:r>
            <a:r>
              <a:rPr lang="en-GB" sz="1200" dirty="0" err="1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prabh</a:t>
            </a: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a(n)</a:t>
            </a:r>
            <a:r>
              <a:rPr lang="en-GB" sz="1200" dirty="0" err="1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tarajaamee</a:t>
            </a: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||</a:t>
            </a:r>
            <a:endParaRPr lang="en-GB" sz="1200" dirty="0"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500"/>
              </a:spcAft>
            </a:pPr>
            <a:r>
              <a:rPr lang="en-GB" sz="1200" i="1" dirty="0">
                <a:solidFill>
                  <a:srgbClr val="92D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Nanak has entered the Sanctuary of God, the Inner-knower, the Searcher of hearts;</a:t>
            </a:r>
            <a:endParaRPr lang="en-GB" sz="1200" i="1" dirty="0">
              <a:solidFill>
                <a:srgbClr val="92D050"/>
              </a:solidFill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300"/>
              </a:spcAft>
            </a:pPr>
            <a:r>
              <a:rPr lang="en-GB" sz="1600" dirty="0" err="1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nwnk</a:t>
            </a:r>
            <a:r>
              <a:rPr lang="en-GB" sz="1600" dirty="0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Et </a:t>
            </a:r>
            <a:r>
              <a:rPr lang="en-GB" sz="1600" dirty="0" err="1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pkrI</a:t>
            </a:r>
            <a:r>
              <a:rPr lang="en-GB" sz="1600" dirty="0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GB" sz="1600" dirty="0" err="1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pRB</a:t>
            </a:r>
            <a:r>
              <a:rPr lang="en-GB" sz="1600" dirty="0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GB" sz="1600" dirty="0" err="1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suAwmI</a:t>
            </a:r>
            <a:r>
              <a:rPr lang="en-GB" sz="1600" dirty="0">
                <a:latin typeface="GurbaniWebThick" panose="04040607000000020004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 ]4]108]</a:t>
            </a:r>
            <a:endParaRPr lang="en-GB" sz="1600" dirty="0"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300"/>
              </a:spcAft>
            </a:pPr>
            <a:r>
              <a:rPr lang="en-GB" sz="1200" dirty="0" err="1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naanak</a:t>
            </a: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oT</a:t>
            </a: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pakaree</a:t>
            </a: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prabh</a:t>
            </a: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suaamee</a:t>
            </a: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||4||108||</a:t>
            </a:r>
            <a:endParaRPr lang="en-GB" sz="1200" dirty="0"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500"/>
              </a:spcAft>
            </a:pPr>
            <a:r>
              <a:rPr lang="en-GB" sz="1200" i="1" dirty="0">
                <a:solidFill>
                  <a:srgbClr val="92D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 grasps the Support of God, his Lord and Master. ||4||108||</a:t>
            </a:r>
            <a:endParaRPr lang="en-GB" sz="1200" i="1" dirty="0">
              <a:solidFill>
                <a:srgbClr val="92D050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F3C83D4-E3A1-4FC6-BFE4-4E4C1E1E07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55096" y="7191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81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6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shape&#10;&#10;Description automatically generated">
            <a:extLst>
              <a:ext uri="{FF2B5EF4-FFF2-40B4-BE49-F238E27FC236}">
                <a16:creationId xmlns:a16="http://schemas.microsoft.com/office/drawing/2014/main" id="{1AE9B9ED-0958-4F4E-B24A-C40B2853B7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04662B-D74B-4057-B29C-3F274B7F36E2}"/>
              </a:ext>
            </a:extLst>
          </p:cNvPr>
          <p:cNvSpPr/>
          <p:nvPr/>
        </p:nvSpPr>
        <p:spPr>
          <a:xfrm>
            <a:off x="1947530" y="521571"/>
            <a:ext cx="802049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Gill Sans MT" panose="020B0502020104020203" pitchFamily="34" charset="0"/>
              </a:rPr>
              <a:t>St Patricks Prayer of Protection</a:t>
            </a:r>
            <a:br>
              <a:rPr lang="en-GB" sz="2000" dirty="0">
                <a:latin typeface="Gill Sans MT" panose="020B0502020104020203" pitchFamily="34" charset="0"/>
              </a:rPr>
            </a:br>
            <a:endParaRPr lang="en-GB" sz="2000" dirty="0">
              <a:latin typeface="Gill Sans MT" panose="020B0502020104020203" pitchFamily="34" charset="0"/>
            </a:endParaRPr>
          </a:p>
          <a:p>
            <a:pPr algn="ctr"/>
            <a:r>
              <a:rPr lang="en-GB" sz="2000" dirty="0">
                <a:latin typeface="Gill Sans MT" panose="020B0502020104020203" pitchFamily="34" charset="0"/>
              </a:rPr>
              <a:t>Christ be with me, Christ within me,</a:t>
            </a:r>
            <a:br>
              <a:rPr lang="en-GB" sz="2000" dirty="0">
                <a:latin typeface="Gill Sans MT" panose="020B0502020104020203" pitchFamily="34" charset="0"/>
              </a:rPr>
            </a:br>
            <a:r>
              <a:rPr lang="en-GB" sz="2000" dirty="0">
                <a:latin typeface="Gill Sans MT" panose="020B0502020104020203" pitchFamily="34" charset="0"/>
              </a:rPr>
              <a:t>Christ behind me, Christ before me,</a:t>
            </a:r>
            <a:br>
              <a:rPr lang="en-GB" sz="2000" dirty="0">
                <a:latin typeface="Gill Sans MT" panose="020B0502020104020203" pitchFamily="34" charset="0"/>
              </a:rPr>
            </a:br>
            <a:r>
              <a:rPr lang="en-GB" sz="2000" dirty="0">
                <a:latin typeface="Gill Sans MT" panose="020B0502020104020203" pitchFamily="34" charset="0"/>
              </a:rPr>
              <a:t>Christ beside me, Christ to win me,</a:t>
            </a:r>
            <a:br>
              <a:rPr lang="en-GB" sz="2000" dirty="0">
                <a:latin typeface="Gill Sans MT" panose="020B0502020104020203" pitchFamily="34" charset="0"/>
              </a:rPr>
            </a:br>
            <a:r>
              <a:rPr lang="en-GB" sz="2000" dirty="0">
                <a:latin typeface="Gill Sans MT" panose="020B0502020104020203" pitchFamily="34" charset="0"/>
              </a:rPr>
              <a:t>Christ to comfort and restore me.</a:t>
            </a:r>
          </a:p>
          <a:p>
            <a:pPr algn="ctr"/>
            <a:r>
              <a:rPr lang="en-GB" sz="2000" dirty="0">
                <a:latin typeface="Gill Sans MT" panose="020B0502020104020203" pitchFamily="34" charset="0"/>
              </a:rPr>
              <a:t>Christ beneath me, Christ above me,</a:t>
            </a:r>
            <a:br>
              <a:rPr lang="en-GB" sz="2000" dirty="0">
                <a:latin typeface="Gill Sans MT" panose="020B0502020104020203" pitchFamily="34" charset="0"/>
              </a:rPr>
            </a:br>
            <a:r>
              <a:rPr lang="en-GB" sz="2000" dirty="0">
                <a:latin typeface="Gill Sans MT" panose="020B0502020104020203" pitchFamily="34" charset="0"/>
              </a:rPr>
              <a:t>Christ in quiet, Christ in danger,</a:t>
            </a:r>
            <a:br>
              <a:rPr lang="en-GB" sz="2000" dirty="0">
                <a:latin typeface="Gill Sans MT" panose="020B0502020104020203" pitchFamily="34" charset="0"/>
              </a:rPr>
            </a:br>
            <a:r>
              <a:rPr lang="en-GB" sz="2000" dirty="0">
                <a:latin typeface="Gill Sans MT" panose="020B0502020104020203" pitchFamily="34" charset="0"/>
              </a:rPr>
              <a:t>Christ in hearts of all that love me,</a:t>
            </a:r>
            <a:br>
              <a:rPr lang="en-GB" sz="2000" dirty="0">
                <a:latin typeface="Gill Sans MT" panose="020B0502020104020203" pitchFamily="34" charset="0"/>
              </a:rPr>
            </a:br>
            <a:r>
              <a:rPr lang="en-GB" sz="2000" dirty="0">
                <a:latin typeface="Gill Sans MT" panose="020B0502020104020203" pitchFamily="34" charset="0"/>
              </a:rPr>
              <a:t>Christ in mouth of friend and stranger.</a:t>
            </a:r>
          </a:p>
          <a:p>
            <a:pPr algn="ctr"/>
            <a:r>
              <a:rPr lang="en-GB" sz="2000" dirty="0">
                <a:latin typeface="Gill Sans MT" panose="020B0502020104020203" pitchFamily="34" charset="0"/>
              </a:rPr>
              <a:t>I bind unto myself the Name,</a:t>
            </a:r>
            <a:br>
              <a:rPr lang="en-GB" sz="2000" dirty="0">
                <a:latin typeface="Gill Sans MT" panose="020B0502020104020203" pitchFamily="34" charset="0"/>
              </a:rPr>
            </a:br>
            <a:r>
              <a:rPr lang="en-GB" sz="2000" dirty="0">
                <a:latin typeface="Gill Sans MT" panose="020B0502020104020203" pitchFamily="34" charset="0"/>
              </a:rPr>
              <a:t>The strong Name of the Trinity;</a:t>
            </a:r>
            <a:br>
              <a:rPr lang="en-GB" sz="2000" dirty="0">
                <a:latin typeface="Gill Sans MT" panose="020B0502020104020203" pitchFamily="34" charset="0"/>
              </a:rPr>
            </a:br>
            <a:r>
              <a:rPr lang="en-GB" sz="2000" dirty="0">
                <a:latin typeface="Gill Sans MT" panose="020B0502020104020203" pitchFamily="34" charset="0"/>
              </a:rPr>
              <a:t>By invocation of the same.</a:t>
            </a:r>
            <a:br>
              <a:rPr lang="en-GB" sz="2000" dirty="0">
                <a:latin typeface="Gill Sans MT" panose="020B0502020104020203" pitchFamily="34" charset="0"/>
              </a:rPr>
            </a:br>
            <a:r>
              <a:rPr lang="en-GB" sz="2000" dirty="0">
                <a:latin typeface="Gill Sans MT" panose="020B0502020104020203" pitchFamily="34" charset="0"/>
              </a:rPr>
              <a:t>The Three in One, and One in Three,</a:t>
            </a:r>
          </a:p>
          <a:p>
            <a:pPr algn="ctr"/>
            <a:r>
              <a:rPr lang="en-GB" sz="2000" dirty="0">
                <a:latin typeface="Gill Sans MT" panose="020B0502020104020203" pitchFamily="34" charset="0"/>
              </a:rPr>
              <a:t>Of Whom all nature hath creation,</a:t>
            </a:r>
            <a:br>
              <a:rPr lang="en-GB" sz="2000" dirty="0">
                <a:latin typeface="Gill Sans MT" panose="020B0502020104020203" pitchFamily="34" charset="0"/>
              </a:rPr>
            </a:br>
            <a:r>
              <a:rPr lang="en-GB" sz="2000" dirty="0">
                <a:latin typeface="Gill Sans MT" panose="020B0502020104020203" pitchFamily="34" charset="0"/>
              </a:rPr>
              <a:t>Eternal Father, Spirit, Word:</a:t>
            </a:r>
            <a:br>
              <a:rPr lang="en-GB" sz="2000" dirty="0">
                <a:latin typeface="Gill Sans MT" panose="020B0502020104020203" pitchFamily="34" charset="0"/>
              </a:rPr>
            </a:br>
            <a:r>
              <a:rPr lang="en-GB" sz="2000" dirty="0">
                <a:latin typeface="Gill Sans MT" panose="020B0502020104020203" pitchFamily="34" charset="0"/>
              </a:rPr>
              <a:t>Praise to the Lord of my salvation,</a:t>
            </a:r>
            <a:br>
              <a:rPr lang="en-GB" sz="2000" dirty="0">
                <a:latin typeface="Gill Sans MT" panose="020B0502020104020203" pitchFamily="34" charset="0"/>
              </a:rPr>
            </a:br>
            <a:r>
              <a:rPr lang="en-GB" sz="2000" dirty="0">
                <a:latin typeface="Gill Sans MT" panose="020B0502020104020203" pitchFamily="34" charset="0"/>
              </a:rPr>
              <a:t>Salvation is of Christ the Lord.</a:t>
            </a:r>
          </a:p>
          <a:p>
            <a:pPr algn="ctr"/>
            <a:r>
              <a:rPr lang="en-GB" sz="2000" dirty="0">
                <a:latin typeface="Gill Sans MT" panose="020B0502020104020203" pitchFamily="34" charset="0"/>
              </a:rPr>
              <a:t>Amen</a:t>
            </a:r>
          </a:p>
          <a:p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68214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 action="ppaction://hlinkfile"/>
            <a:extLst>
              <a:ext uri="{FF2B5EF4-FFF2-40B4-BE49-F238E27FC236}">
                <a16:creationId xmlns:a16="http://schemas.microsoft.com/office/drawing/2014/main" id="{9F49D389-C1D5-422D-9610-1054177BB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" t="4910" r="5539" b="4875"/>
          <a:stretch>
            <a:fillRect/>
          </a:stretch>
        </p:blipFill>
        <p:spPr bwMode="auto">
          <a:xfrm rot="5400000">
            <a:off x="2677307" y="-2677307"/>
            <a:ext cx="6837386" cy="121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A536296-2B8F-4995-B6D1-A6A7B918D3F3}"/>
              </a:ext>
            </a:extLst>
          </p:cNvPr>
          <p:cNvSpPr/>
          <p:nvPr/>
        </p:nvSpPr>
        <p:spPr>
          <a:xfrm>
            <a:off x="2973572" y="1272392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i-IN" sz="2000" b="1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ॐ सर्वेषां स्वस्तिर्भवतु ।</a:t>
            </a:r>
            <a:endParaRPr lang="en-GB" sz="2000" b="1" i="0" dirty="0">
              <a:solidFill>
                <a:srgbClr val="000000"/>
              </a:solidFill>
              <a:effectLst/>
              <a:latin typeface="Gill Sans MT" panose="020B0502020104020203" pitchFamily="34" charset="0"/>
            </a:endParaRPr>
          </a:p>
          <a:p>
            <a:pPr algn="ctr"/>
            <a:r>
              <a:rPr lang="en-GB" sz="2000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Om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Sarveshaam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Svastir-Bhavatu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 </a:t>
            </a:r>
          </a:p>
          <a:p>
            <a:pPr algn="ctr"/>
            <a:r>
              <a:rPr lang="en-GB" sz="2000" b="0" i="1" dirty="0">
                <a:solidFill>
                  <a:srgbClr val="92D050"/>
                </a:solidFill>
                <a:effectLst/>
                <a:latin typeface="Gill Sans MT" panose="020B0502020104020203" pitchFamily="34" charset="0"/>
              </a:rPr>
              <a:t>May there be Well-Being in All</a:t>
            </a:r>
            <a:br>
              <a:rPr lang="hi-IN" sz="2000" b="1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</a:br>
            <a:r>
              <a:rPr lang="hi-IN" sz="2000" b="1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सर्वेषां शान्तिर्भवतु ।</a:t>
            </a:r>
            <a:endParaRPr lang="en-GB" sz="2000" b="1" i="0" dirty="0">
              <a:solidFill>
                <a:srgbClr val="000000"/>
              </a:solidFill>
              <a:effectLst/>
              <a:latin typeface="Gill Sans MT" panose="020B0502020104020203" pitchFamily="34" charset="0"/>
            </a:endParaRPr>
          </a:p>
          <a:p>
            <a:pPr algn="ctr"/>
            <a:r>
              <a:rPr lang="en-GB" sz="2000" b="0" i="0" dirty="0" err="1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Sarveshaam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Shaantir-Bhavatu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 </a:t>
            </a:r>
          </a:p>
          <a:p>
            <a:pPr algn="ctr"/>
            <a:r>
              <a:rPr lang="en-GB" sz="2000" b="0" i="1" dirty="0">
                <a:solidFill>
                  <a:srgbClr val="92D050"/>
                </a:solidFill>
                <a:effectLst/>
                <a:latin typeface="Gill Sans MT" panose="020B0502020104020203" pitchFamily="34" charset="0"/>
              </a:rPr>
              <a:t>May there be Peace in All</a:t>
            </a:r>
            <a:br>
              <a:rPr lang="hi-IN" sz="2000" b="1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</a:br>
            <a:r>
              <a:rPr lang="hi-IN" sz="2000" b="1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सर्वेषां पूर्णंभवतु ।</a:t>
            </a:r>
            <a:endParaRPr lang="en-GB" sz="2000" b="1" i="0" dirty="0">
              <a:solidFill>
                <a:srgbClr val="000000"/>
              </a:solidFill>
              <a:effectLst/>
              <a:latin typeface="Gill Sans MT" panose="020B0502020104020203" pitchFamily="34" charset="0"/>
            </a:endParaRPr>
          </a:p>
          <a:p>
            <a:pPr algn="ctr"/>
            <a:r>
              <a:rPr lang="en-GB" sz="2000" b="0" i="0" dirty="0" err="1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Sarveshaam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Puurnnam-Bhavatu</a:t>
            </a:r>
            <a:endParaRPr lang="en-GB" sz="2000" b="0" i="0" dirty="0">
              <a:solidFill>
                <a:srgbClr val="000000"/>
              </a:solidFill>
              <a:effectLst/>
              <a:latin typeface="Gill Sans MT" panose="020B0502020104020203" pitchFamily="34" charset="0"/>
            </a:endParaRPr>
          </a:p>
          <a:p>
            <a:pPr algn="ctr"/>
            <a:r>
              <a:rPr lang="en-GB" sz="2000" b="0" i="1" dirty="0">
                <a:solidFill>
                  <a:srgbClr val="92D050"/>
                </a:solidFill>
                <a:effectLst/>
                <a:latin typeface="Gill Sans MT" panose="020B0502020104020203" pitchFamily="34" charset="0"/>
              </a:rPr>
              <a:t>May there be Fulfilment in All</a:t>
            </a:r>
            <a:br>
              <a:rPr lang="hi-IN" sz="2000" b="1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</a:br>
            <a:r>
              <a:rPr lang="hi-IN" sz="2000" b="1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सर्वेषां मङ्गलंभवतु ।</a:t>
            </a:r>
            <a:endParaRPr lang="en-GB" sz="2000" b="1" i="0" dirty="0">
              <a:solidFill>
                <a:srgbClr val="000000"/>
              </a:solidFill>
              <a:effectLst/>
              <a:latin typeface="Gill Sans MT" panose="020B0502020104020203" pitchFamily="34" charset="0"/>
            </a:endParaRPr>
          </a:p>
          <a:p>
            <a:pPr algn="ctr"/>
            <a:r>
              <a:rPr lang="en-GB" sz="2000" b="0" i="0" dirty="0" err="1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Sarveshaam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Manggalam-Bhavatu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 </a:t>
            </a:r>
          </a:p>
          <a:p>
            <a:pPr algn="ctr"/>
            <a:r>
              <a:rPr lang="en-GB" sz="2000" b="0" i="1" dirty="0">
                <a:solidFill>
                  <a:srgbClr val="92D050"/>
                </a:solidFill>
                <a:effectLst/>
                <a:latin typeface="Gill Sans MT" panose="020B0502020104020203" pitchFamily="34" charset="0"/>
              </a:rPr>
              <a:t>May there be Auspiciousness in All</a:t>
            </a:r>
            <a:br>
              <a:rPr lang="hi-IN" sz="2000" b="1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</a:br>
            <a:r>
              <a:rPr lang="hi-IN" sz="2000" b="1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ॐ शान्तिः शान्तिः शान्तिः ॥</a:t>
            </a:r>
            <a:endParaRPr lang="en-GB" sz="2000" b="1" i="0" dirty="0">
              <a:solidFill>
                <a:srgbClr val="000000"/>
              </a:solidFill>
              <a:effectLst/>
              <a:latin typeface="Gill Sans MT" panose="020B0502020104020203" pitchFamily="34" charset="0"/>
            </a:endParaRPr>
          </a:p>
          <a:p>
            <a:pPr algn="ctr"/>
            <a:r>
              <a:rPr lang="en-GB" sz="2000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Om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Shaantih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Shaantih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Shaantih</a:t>
            </a:r>
            <a:br>
              <a:rPr lang="hi-IN" sz="2000" b="1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</a:br>
            <a:r>
              <a:rPr lang="en-GB" sz="2000" b="0" i="1" dirty="0">
                <a:solidFill>
                  <a:srgbClr val="92D050"/>
                </a:solidFill>
                <a:effectLst/>
                <a:latin typeface="Gill Sans MT" panose="020B0502020104020203" pitchFamily="34" charset="0"/>
              </a:rPr>
              <a:t>Om Peace, Peace, Peace</a:t>
            </a:r>
            <a:br>
              <a:rPr lang="en-GB" sz="2000" dirty="0">
                <a:latin typeface="Gill Sans MT" panose="020B0502020104020203" pitchFamily="34" charset="0"/>
              </a:rPr>
            </a:br>
            <a:endParaRPr lang="en-GB" sz="2000" dirty="0">
              <a:latin typeface="Gill Sans MT" panose="020B05020201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92DBD5-B21B-4917-942A-6FA4578A1341}"/>
              </a:ext>
            </a:extLst>
          </p:cNvPr>
          <p:cNvSpPr txBox="1"/>
          <p:nvPr/>
        </p:nvSpPr>
        <p:spPr>
          <a:xfrm>
            <a:off x="605789" y="514350"/>
            <a:ext cx="3913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Gill Sans MT" panose="020B0502020104020203" pitchFamily="34" charset="0"/>
              </a:rPr>
              <a:t>Shloka – Om </a:t>
            </a:r>
            <a:r>
              <a:rPr lang="en-GB" sz="1400" b="1" i="0" dirty="0" err="1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Sarveshaam</a:t>
            </a:r>
            <a:r>
              <a:rPr lang="en-GB" sz="1400" b="1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 </a:t>
            </a:r>
            <a:r>
              <a:rPr lang="en-GB" sz="1400" b="1" i="0" dirty="0" err="1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Svastir</a:t>
            </a:r>
            <a:r>
              <a:rPr lang="en-GB" sz="1400" b="1" dirty="0">
                <a:latin typeface="Gill Sans MT" panose="020B0502020104020203" pitchFamily="34" charset="0"/>
              </a:rPr>
              <a:t> </a:t>
            </a:r>
          </a:p>
          <a:p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F58688-F44B-41AE-B050-DBA3C6310777}"/>
              </a:ext>
            </a:extLst>
          </p:cNvPr>
          <p:cNvSpPr/>
          <p:nvPr/>
        </p:nvSpPr>
        <p:spPr>
          <a:xfrm>
            <a:off x="9069572" y="451530"/>
            <a:ext cx="30637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Om </a:t>
            </a:r>
            <a:r>
              <a:rPr lang="en-GB" dirty="0" err="1">
                <a:hlinkClick r:id="rId2"/>
              </a:rPr>
              <a:t>Sarvesham</a:t>
            </a:r>
            <a:r>
              <a:rPr lang="en-GB" dirty="0">
                <a:hlinkClick r:id="rId2"/>
              </a:rPr>
              <a:t> Swastir.m4a</a:t>
            </a:r>
            <a:endParaRPr lang="en-GB" dirty="0"/>
          </a:p>
        </p:txBody>
      </p:sp>
      <p:pic>
        <p:nvPicPr>
          <p:cNvPr id="7" name="Picture 2" descr="Audio Free Icon of Internet and web flat icons free">
            <a:extLst>
              <a:ext uri="{FF2B5EF4-FFF2-40B4-BE49-F238E27FC236}">
                <a16:creationId xmlns:a16="http://schemas.microsoft.com/office/drawing/2014/main" id="{2C49E38E-EF81-4AE0-B92D-4B8503F97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821" y="342860"/>
            <a:ext cx="589344" cy="58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984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3B0E55-3816-41EE-8FAA-C1640ECAA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66999" y="-2605479"/>
            <a:ext cx="6858001" cy="12068959"/>
          </a:xfrm>
          <a:prstGeom prst="rect">
            <a:avLst/>
          </a:prstGeom>
        </p:spPr>
      </p:pic>
      <p:sp>
        <p:nvSpPr>
          <p:cNvPr id="8" name="AutoShape 2" descr="Bismillah-hir-rahman-nir-raheem">
            <a:extLst>
              <a:ext uri="{FF2B5EF4-FFF2-40B4-BE49-F238E27FC236}">
                <a16:creationId xmlns:a16="http://schemas.microsoft.com/office/drawing/2014/main" id="{6A013B41-456B-4425-8114-BE5F30BB9A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122238" y="-3116263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086EC5-201F-48B7-B1D7-A5E818088959}"/>
              </a:ext>
            </a:extLst>
          </p:cNvPr>
          <p:cNvSpPr txBox="1"/>
          <p:nvPr/>
        </p:nvSpPr>
        <p:spPr>
          <a:xfrm>
            <a:off x="769771" y="643568"/>
            <a:ext cx="3253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Gill Sans MT" panose="020B0502020104020203" pitchFamily="34" charset="0"/>
              </a:rPr>
              <a:t>Surah </a:t>
            </a:r>
            <a:r>
              <a:rPr lang="en-GB" dirty="0" err="1">
                <a:latin typeface="Gill Sans MT" panose="020B0502020104020203" pitchFamily="34" charset="0"/>
              </a:rPr>
              <a:t>Kafirun</a:t>
            </a:r>
            <a:r>
              <a:rPr lang="en-GB" dirty="0">
                <a:latin typeface="Gill Sans MT" panose="020B0502020104020203" pitchFamily="34" charset="0"/>
              </a:rPr>
              <a:t> – The Disbeliever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881A728E-61BA-4C7B-B31E-FF4EFE6FE7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122238" y="-2865438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94616DA-E1AF-4F3A-9819-3EA44AA3B2A7}"/>
              </a:ext>
            </a:extLst>
          </p:cNvPr>
          <p:cNvSpPr/>
          <p:nvPr/>
        </p:nvSpPr>
        <p:spPr>
          <a:xfrm>
            <a:off x="6245539" y="515723"/>
            <a:ext cx="52511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https://www.quran411.com/quran/kanakeri/109.mp3</a:t>
            </a:r>
            <a:endParaRPr lang="en-GB" dirty="0"/>
          </a:p>
          <a:p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33C538B-E584-45E1-A08B-C950F9F36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6413" y="1162054"/>
            <a:ext cx="3426773" cy="333591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34A086B-5D7F-4C9D-A234-BD48567CAF0E}"/>
              </a:ext>
            </a:extLst>
          </p:cNvPr>
          <p:cNvSpPr/>
          <p:nvPr/>
        </p:nvSpPr>
        <p:spPr>
          <a:xfrm>
            <a:off x="975334" y="1305341"/>
            <a:ext cx="671025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GB" dirty="0" err="1">
                <a:latin typeface="Gill Sans MT" panose="020B0502020104020203" pitchFamily="34" charset="0"/>
              </a:rPr>
              <a:t>Qul</a:t>
            </a:r>
            <a:r>
              <a:rPr lang="en-GB" dirty="0">
                <a:latin typeface="Gill Sans MT" panose="020B0502020104020203" pitchFamily="34" charset="0"/>
              </a:rPr>
              <a:t> </a:t>
            </a:r>
            <a:r>
              <a:rPr lang="en-GB" dirty="0" err="1">
                <a:latin typeface="Gill Sans MT" panose="020B0502020104020203" pitchFamily="34" charset="0"/>
              </a:rPr>
              <a:t>yaaa-ayyuhal</a:t>
            </a:r>
            <a:r>
              <a:rPr lang="en-GB" dirty="0">
                <a:latin typeface="Gill Sans MT" panose="020B0502020104020203" pitchFamily="34" charset="0"/>
              </a:rPr>
              <a:t> </a:t>
            </a:r>
            <a:r>
              <a:rPr lang="en-GB" dirty="0" err="1">
                <a:latin typeface="Gill Sans MT" panose="020B0502020104020203" pitchFamily="34" charset="0"/>
              </a:rPr>
              <a:t>kaafiroon</a:t>
            </a:r>
            <a:endParaRPr lang="en-GB" dirty="0">
              <a:latin typeface="Gill Sans MT" panose="020B0502020104020203" pitchFamily="34" charset="0"/>
            </a:endParaRPr>
          </a:p>
          <a:p>
            <a:r>
              <a:rPr lang="en-GB" i="1" dirty="0">
                <a:solidFill>
                  <a:srgbClr val="92D050"/>
                </a:solidFill>
                <a:latin typeface="Gill Sans MT" panose="020B0502020104020203" pitchFamily="34" charset="0"/>
              </a:rPr>
              <a:t>Say : O ye that reject Faith!</a:t>
            </a:r>
          </a:p>
          <a:p>
            <a:pPr>
              <a:buFont typeface="+mj-lt"/>
              <a:buAutoNum type="arabicPeriod"/>
            </a:pPr>
            <a:endParaRPr lang="en-GB" i="1" dirty="0">
              <a:latin typeface="Gill Sans MT" panose="020B0502020104020203" pitchFamily="34" charset="0"/>
            </a:endParaRPr>
          </a:p>
          <a:p>
            <a:r>
              <a:rPr lang="en-GB" dirty="0">
                <a:latin typeface="Gill Sans MT" panose="020B0502020104020203" pitchFamily="34" charset="0"/>
              </a:rPr>
              <a:t>2.Laaa </a:t>
            </a:r>
            <a:r>
              <a:rPr lang="en-GB" dirty="0" err="1">
                <a:latin typeface="Gill Sans MT" panose="020B0502020104020203" pitchFamily="34" charset="0"/>
              </a:rPr>
              <a:t>a'budu</a:t>
            </a:r>
            <a:r>
              <a:rPr lang="en-GB" dirty="0">
                <a:latin typeface="Gill Sans MT" panose="020B0502020104020203" pitchFamily="34" charset="0"/>
              </a:rPr>
              <a:t> maa </a:t>
            </a:r>
            <a:r>
              <a:rPr lang="en-GB" dirty="0" err="1">
                <a:latin typeface="Gill Sans MT" panose="020B0502020104020203" pitchFamily="34" charset="0"/>
              </a:rPr>
              <a:t>t'abudoon</a:t>
            </a:r>
            <a:endParaRPr lang="en-GB" dirty="0">
              <a:latin typeface="Gill Sans MT" panose="020B0502020104020203" pitchFamily="34" charset="0"/>
            </a:endParaRPr>
          </a:p>
          <a:p>
            <a:r>
              <a:rPr lang="en-GB" i="1" dirty="0">
                <a:solidFill>
                  <a:srgbClr val="92D050"/>
                </a:solidFill>
                <a:latin typeface="Gill Sans MT" panose="020B0502020104020203" pitchFamily="34" charset="0"/>
              </a:rPr>
              <a:t>I worship not that which ye worship,</a:t>
            </a:r>
          </a:p>
          <a:p>
            <a:endParaRPr lang="en-GB" dirty="0">
              <a:latin typeface="Gill Sans MT" panose="020B0502020104020203" pitchFamily="34" charset="0"/>
            </a:endParaRPr>
          </a:p>
          <a:p>
            <a:r>
              <a:rPr lang="en-GB" dirty="0">
                <a:latin typeface="Gill Sans MT" panose="020B0502020104020203" pitchFamily="34" charset="0"/>
              </a:rPr>
              <a:t>3. </a:t>
            </a:r>
            <a:r>
              <a:rPr lang="en-GB" dirty="0" err="1">
                <a:latin typeface="Gill Sans MT" panose="020B0502020104020203" pitchFamily="34" charset="0"/>
              </a:rPr>
              <a:t>Wa</a:t>
            </a:r>
            <a:r>
              <a:rPr lang="en-GB" dirty="0">
                <a:latin typeface="Gill Sans MT" panose="020B0502020104020203" pitchFamily="34" charset="0"/>
              </a:rPr>
              <a:t> </a:t>
            </a:r>
            <a:r>
              <a:rPr lang="en-GB" dirty="0" err="1">
                <a:latin typeface="Gill Sans MT" panose="020B0502020104020203" pitchFamily="34" charset="0"/>
              </a:rPr>
              <a:t>laaa</a:t>
            </a:r>
            <a:r>
              <a:rPr lang="en-GB" dirty="0">
                <a:latin typeface="Gill Sans MT" panose="020B0502020104020203" pitchFamily="34" charset="0"/>
              </a:rPr>
              <a:t> </a:t>
            </a:r>
            <a:r>
              <a:rPr lang="en-GB" dirty="0" err="1">
                <a:latin typeface="Gill Sans MT" panose="020B0502020104020203" pitchFamily="34" charset="0"/>
              </a:rPr>
              <a:t>antum</a:t>
            </a:r>
            <a:r>
              <a:rPr lang="en-GB" dirty="0">
                <a:latin typeface="Gill Sans MT" panose="020B0502020104020203" pitchFamily="34" charset="0"/>
              </a:rPr>
              <a:t> '</a:t>
            </a:r>
            <a:r>
              <a:rPr lang="en-GB" dirty="0" err="1">
                <a:latin typeface="Gill Sans MT" panose="020B0502020104020203" pitchFamily="34" charset="0"/>
              </a:rPr>
              <a:t>aabidoona</a:t>
            </a:r>
            <a:r>
              <a:rPr lang="en-GB" dirty="0">
                <a:latin typeface="Gill Sans MT" panose="020B0502020104020203" pitchFamily="34" charset="0"/>
              </a:rPr>
              <a:t> </a:t>
            </a:r>
            <a:r>
              <a:rPr lang="en-GB" dirty="0" err="1">
                <a:latin typeface="Gill Sans MT" panose="020B0502020104020203" pitchFamily="34" charset="0"/>
              </a:rPr>
              <a:t>maaa</a:t>
            </a:r>
            <a:r>
              <a:rPr lang="en-GB" dirty="0">
                <a:latin typeface="Gill Sans MT" panose="020B0502020104020203" pitchFamily="34" charset="0"/>
              </a:rPr>
              <a:t> </a:t>
            </a:r>
            <a:r>
              <a:rPr lang="en-GB" dirty="0" err="1">
                <a:latin typeface="Gill Sans MT" panose="020B0502020104020203" pitchFamily="34" charset="0"/>
              </a:rPr>
              <a:t>a’bud</a:t>
            </a:r>
            <a:endParaRPr lang="en-GB" dirty="0">
              <a:latin typeface="Gill Sans MT" panose="020B0502020104020203" pitchFamily="34" charset="0"/>
            </a:endParaRPr>
          </a:p>
          <a:p>
            <a:r>
              <a:rPr lang="en-GB" i="1" dirty="0">
                <a:solidFill>
                  <a:srgbClr val="92D050"/>
                </a:solidFill>
                <a:latin typeface="Gill Sans MT" panose="020B0502020104020203" pitchFamily="34" charset="0"/>
              </a:rPr>
              <a:t>Nor will ye worship that which I worship</a:t>
            </a:r>
          </a:p>
          <a:p>
            <a:endParaRPr lang="en-GB" dirty="0">
              <a:latin typeface="Gill Sans MT" panose="020B0502020104020203" pitchFamily="34" charset="0"/>
            </a:endParaRPr>
          </a:p>
          <a:p>
            <a:r>
              <a:rPr lang="en-GB" dirty="0">
                <a:latin typeface="Gill Sans MT" panose="020B0502020104020203" pitchFamily="34" charset="0"/>
              </a:rPr>
              <a:t>4. </a:t>
            </a:r>
            <a:r>
              <a:rPr lang="en-GB" dirty="0" err="1">
                <a:latin typeface="Gill Sans MT" panose="020B0502020104020203" pitchFamily="34" charset="0"/>
              </a:rPr>
              <a:t>Wa</a:t>
            </a:r>
            <a:r>
              <a:rPr lang="en-GB" dirty="0">
                <a:latin typeface="Gill Sans MT" panose="020B0502020104020203" pitchFamily="34" charset="0"/>
              </a:rPr>
              <a:t> </a:t>
            </a:r>
            <a:r>
              <a:rPr lang="en-GB" dirty="0" err="1">
                <a:latin typeface="Gill Sans MT" panose="020B0502020104020203" pitchFamily="34" charset="0"/>
              </a:rPr>
              <a:t>laaa</a:t>
            </a:r>
            <a:r>
              <a:rPr lang="en-GB" dirty="0">
                <a:latin typeface="Gill Sans MT" panose="020B0502020104020203" pitchFamily="34" charset="0"/>
              </a:rPr>
              <a:t> ana '</a:t>
            </a:r>
            <a:r>
              <a:rPr lang="en-GB" dirty="0" err="1">
                <a:latin typeface="Gill Sans MT" panose="020B0502020104020203" pitchFamily="34" charset="0"/>
              </a:rPr>
              <a:t>abidum</a:t>
            </a:r>
            <a:r>
              <a:rPr lang="en-GB" dirty="0">
                <a:latin typeface="Gill Sans MT" panose="020B0502020104020203" pitchFamily="34" charset="0"/>
              </a:rPr>
              <a:t> maa '</a:t>
            </a:r>
            <a:r>
              <a:rPr lang="en-GB" dirty="0" err="1">
                <a:latin typeface="Gill Sans MT" panose="020B0502020104020203" pitchFamily="34" charset="0"/>
              </a:rPr>
              <a:t>abattum</a:t>
            </a:r>
            <a:endParaRPr lang="en-GB" dirty="0">
              <a:latin typeface="Gill Sans MT" panose="020B0502020104020203" pitchFamily="34" charset="0"/>
            </a:endParaRPr>
          </a:p>
          <a:p>
            <a:r>
              <a:rPr lang="en-GB" i="1" dirty="0">
                <a:solidFill>
                  <a:srgbClr val="92D050"/>
                </a:solidFill>
                <a:latin typeface="Gill Sans MT" panose="020B0502020104020203" pitchFamily="34" charset="0"/>
              </a:rPr>
              <a:t>And I will not worship that which ye have been won’t to worship</a:t>
            </a:r>
          </a:p>
          <a:p>
            <a:endParaRPr lang="en-GB" dirty="0">
              <a:solidFill>
                <a:srgbClr val="92D050"/>
              </a:solidFill>
              <a:latin typeface="Gill Sans MT" panose="020B0502020104020203" pitchFamily="34" charset="0"/>
            </a:endParaRPr>
          </a:p>
          <a:p>
            <a:r>
              <a:rPr lang="en-GB" dirty="0">
                <a:latin typeface="Gill Sans MT" panose="020B0502020104020203" pitchFamily="34" charset="0"/>
              </a:rPr>
              <a:t>5. </a:t>
            </a:r>
            <a:r>
              <a:rPr lang="en-GB" dirty="0" err="1">
                <a:latin typeface="Gill Sans MT" panose="020B0502020104020203" pitchFamily="34" charset="0"/>
              </a:rPr>
              <a:t>Wa</a:t>
            </a:r>
            <a:r>
              <a:rPr lang="en-GB" dirty="0">
                <a:latin typeface="Gill Sans MT" panose="020B0502020104020203" pitchFamily="34" charset="0"/>
              </a:rPr>
              <a:t> </a:t>
            </a:r>
            <a:r>
              <a:rPr lang="en-GB" dirty="0" err="1">
                <a:latin typeface="Gill Sans MT" panose="020B0502020104020203" pitchFamily="34" charset="0"/>
              </a:rPr>
              <a:t>laaa</a:t>
            </a:r>
            <a:r>
              <a:rPr lang="en-GB" dirty="0">
                <a:latin typeface="Gill Sans MT" panose="020B0502020104020203" pitchFamily="34" charset="0"/>
              </a:rPr>
              <a:t> </a:t>
            </a:r>
            <a:r>
              <a:rPr lang="en-GB" dirty="0" err="1">
                <a:latin typeface="Gill Sans MT" panose="020B0502020104020203" pitchFamily="34" charset="0"/>
              </a:rPr>
              <a:t>antum</a:t>
            </a:r>
            <a:r>
              <a:rPr lang="en-GB" dirty="0">
                <a:latin typeface="Gill Sans MT" panose="020B0502020104020203" pitchFamily="34" charset="0"/>
              </a:rPr>
              <a:t> '</a:t>
            </a:r>
            <a:r>
              <a:rPr lang="en-GB" dirty="0" err="1">
                <a:latin typeface="Gill Sans MT" panose="020B0502020104020203" pitchFamily="34" charset="0"/>
              </a:rPr>
              <a:t>aabidoona</a:t>
            </a:r>
            <a:r>
              <a:rPr lang="en-GB" dirty="0">
                <a:latin typeface="Gill Sans MT" panose="020B0502020104020203" pitchFamily="34" charset="0"/>
              </a:rPr>
              <a:t> </a:t>
            </a:r>
            <a:r>
              <a:rPr lang="en-GB" dirty="0" err="1">
                <a:latin typeface="Gill Sans MT" panose="020B0502020104020203" pitchFamily="34" charset="0"/>
              </a:rPr>
              <a:t>maaa</a:t>
            </a:r>
            <a:r>
              <a:rPr lang="en-GB" dirty="0">
                <a:latin typeface="Gill Sans MT" panose="020B0502020104020203" pitchFamily="34" charset="0"/>
              </a:rPr>
              <a:t> </a:t>
            </a:r>
            <a:r>
              <a:rPr lang="en-GB" dirty="0" err="1">
                <a:latin typeface="Gill Sans MT" panose="020B0502020104020203" pitchFamily="34" charset="0"/>
              </a:rPr>
              <a:t>a’bud</a:t>
            </a:r>
            <a:endParaRPr lang="en-GB" dirty="0">
              <a:latin typeface="Gill Sans MT" panose="020B0502020104020203" pitchFamily="34" charset="0"/>
            </a:endParaRPr>
          </a:p>
          <a:p>
            <a:r>
              <a:rPr lang="en-GB" i="1" dirty="0">
                <a:solidFill>
                  <a:srgbClr val="92D050"/>
                </a:solidFill>
                <a:latin typeface="Gill Sans MT" panose="020B0502020104020203" pitchFamily="34" charset="0"/>
              </a:rPr>
              <a:t>Nor will ye worship that which I worship.</a:t>
            </a:r>
          </a:p>
          <a:p>
            <a:endParaRPr lang="en-GB" dirty="0">
              <a:solidFill>
                <a:srgbClr val="92D050"/>
              </a:solidFill>
              <a:latin typeface="Gill Sans MT" panose="020B0502020104020203" pitchFamily="34" charset="0"/>
            </a:endParaRPr>
          </a:p>
          <a:p>
            <a:r>
              <a:rPr lang="en-GB" dirty="0">
                <a:latin typeface="Gill Sans MT" panose="020B0502020104020203" pitchFamily="34" charset="0"/>
              </a:rPr>
              <a:t>6. </a:t>
            </a:r>
            <a:r>
              <a:rPr lang="en-GB" dirty="0" err="1">
                <a:latin typeface="Gill Sans MT" panose="020B0502020104020203" pitchFamily="34" charset="0"/>
              </a:rPr>
              <a:t>Lakum</a:t>
            </a:r>
            <a:r>
              <a:rPr lang="en-GB" dirty="0">
                <a:latin typeface="Gill Sans MT" panose="020B0502020104020203" pitchFamily="34" charset="0"/>
              </a:rPr>
              <a:t> </a:t>
            </a:r>
            <a:r>
              <a:rPr lang="en-GB" dirty="0" err="1">
                <a:latin typeface="Gill Sans MT" panose="020B0502020104020203" pitchFamily="34" charset="0"/>
              </a:rPr>
              <a:t>deenukum</a:t>
            </a:r>
            <a:r>
              <a:rPr lang="en-GB" dirty="0">
                <a:latin typeface="Gill Sans MT" panose="020B0502020104020203" pitchFamily="34" charset="0"/>
              </a:rPr>
              <a:t> </a:t>
            </a:r>
            <a:r>
              <a:rPr lang="en-GB" dirty="0" err="1">
                <a:latin typeface="Gill Sans MT" panose="020B0502020104020203" pitchFamily="34" charset="0"/>
              </a:rPr>
              <a:t>wa</a:t>
            </a:r>
            <a:r>
              <a:rPr lang="en-GB" dirty="0">
                <a:latin typeface="Gill Sans MT" panose="020B0502020104020203" pitchFamily="34" charset="0"/>
              </a:rPr>
              <a:t> </a:t>
            </a:r>
            <a:r>
              <a:rPr lang="en-GB" dirty="0" err="1">
                <a:latin typeface="Gill Sans MT" panose="020B0502020104020203" pitchFamily="34" charset="0"/>
              </a:rPr>
              <a:t>liya</a:t>
            </a:r>
            <a:r>
              <a:rPr lang="en-GB" dirty="0">
                <a:latin typeface="Gill Sans MT" panose="020B0502020104020203" pitchFamily="34" charset="0"/>
              </a:rPr>
              <a:t> </a:t>
            </a:r>
            <a:r>
              <a:rPr lang="en-GB" dirty="0" err="1">
                <a:latin typeface="Gill Sans MT" panose="020B0502020104020203" pitchFamily="34" charset="0"/>
              </a:rPr>
              <a:t>deen</a:t>
            </a:r>
            <a:r>
              <a:rPr lang="en-GB" dirty="0">
                <a:latin typeface="Gill Sans MT" panose="020B0502020104020203" pitchFamily="34" charset="0"/>
              </a:rPr>
              <a:t>.</a:t>
            </a:r>
          </a:p>
          <a:p>
            <a:r>
              <a:rPr lang="en-GB" i="1" dirty="0">
                <a:solidFill>
                  <a:srgbClr val="92D050"/>
                </a:solidFill>
                <a:latin typeface="Gill Sans MT" panose="020B0502020104020203" pitchFamily="34" charset="0"/>
              </a:rPr>
              <a:t>To you be your Way, and to me mine.</a:t>
            </a:r>
          </a:p>
          <a:p>
            <a:endParaRPr lang="en-GB" dirty="0">
              <a:solidFill>
                <a:srgbClr val="92D050"/>
              </a:solidFill>
              <a:latin typeface="Arial, helvetica"/>
            </a:endParaRPr>
          </a:p>
          <a:p>
            <a:pPr>
              <a:buFont typeface="+mj-lt"/>
              <a:buAutoNum type="arabicPeriod"/>
            </a:pPr>
            <a:endParaRPr lang="en-GB" b="0" i="0" u="none" strike="noStrike" dirty="0">
              <a:solidFill>
                <a:srgbClr val="484848"/>
              </a:solidFill>
              <a:effectLst/>
              <a:latin typeface="Arial, helvetica"/>
            </a:endParaRPr>
          </a:p>
        </p:txBody>
      </p:sp>
      <p:pic>
        <p:nvPicPr>
          <p:cNvPr id="23" name="Picture 2" descr="Audio Free Icon of Internet and web flat icons free">
            <a:extLst>
              <a:ext uri="{FF2B5EF4-FFF2-40B4-BE49-F238E27FC236}">
                <a16:creationId xmlns:a16="http://schemas.microsoft.com/office/drawing/2014/main" id="{0B858CDA-6E90-4BCA-BD1A-0D801CB41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327" y="423556"/>
            <a:ext cx="589344" cy="58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10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FEF1B72D5A9B469F11C5A982040A50" ma:contentTypeVersion="11" ma:contentTypeDescription="Create a new document." ma:contentTypeScope="" ma:versionID="378eb4572fdc1136790bbd8c6181dc5c">
  <xsd:schema xmlns:xsd="http://www.w3.org/2001/XMLSchema" xmlns:xs="http://www.w3.org/2001/XMLSchema" xmlns:p="http://schemas.microsoft.com/office/2006/metadata/properties" xmlns:ns2="d9ceadd0-6cef-4ad4-ac9d-058aeef55351" targetNamespace="http://schemas.microsoft.com/office/2006/metadata/properties" ma:root="true" ma:fieldsID="45c98c89e570dbf33429a65d821b5047" ns2:_="">
    <xsd:import namespace="d9ceadd0-6cef-4ad4-ac9d-058aeef553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ceadd0-6cef-4ad4-ac9d-058aeef553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9AA7E1-5C56-4164-82EC-4A805795BC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ADA326-A5DD-484C-ABA9-458C7CD32B8D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d9ceadd0-6cef-4ad4-ac9d-058aeef5535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6068A92-A0F1-48CF-B7CB-70AD106730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ceadd0-6cef-4ad4-ac9d-058aeef553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143</Words>
  <Application>Microsoft Office PowerPoint</Application>
  <PresentationFormat>Widescreen</PresentationFormat>
  <Paragraphs>74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Arial, helvetica</vt:lpstr>
      <vt:lpstr>Calibri</vt:lpstr>
      <vt:lpstr>Calibri Light</vt:lpstr>
      <vt:lpstr>Gill Sans MT</vt:lpstr>
      <vt:lpstr>GurbaniWebThick</vt:lpstr>
      <vt:lpstr>Mangal</vt:lpstr>
      <vt:lpstr>Times New Roman</vt:lpstr>
      <vt:lpstr>Office Theme</vt:lpstr>
      <vt:lpstr>Prayers</vt:lpstr>
      <vt:lpstr>End of day prayers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Prayers</dc:title>
  <dc:creator>Palbinder Kaur Brom</dc:creator>
  <cp:lastModifiedBy>Jaspreet Bahia</cp:lastModifiedBy>
  <cp:revision>11</cp:revision>
  <dcterms:created xsi:type="dcterms:W3CDTF">2021-03-10T16:15:02Z</dcterms:created>
  <dcterms:modified xsi:type="dcterms:W3CDTF">2021-12-20T16:02:53Z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0x01010028FEF1B72D5A9B469F11C5A982040A50</vt:lpwstr>
  </property>
</Properties>
</file>