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93" r:id="rId6"/>
    <p:sldId id="269" r:id="rId7"/>
    <p:sldId id="268" r:id="rId8"/>
    <p:sldId id="270" r:id="rId9"/>
    <p:sldId id="271" r:id="rId10"/>
    <p:sldId id="292" r:id="rId11"/>
    <p:sldId id="258" r:id="rId12"/>
    <p:sldId id="264" r:id="rId13"/>
    <p:sldId id="260" r:id="rId14"/>
    <p:sldId id="266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19317B-4BF7-4B45-B8AE-8C559A04E48F}" v="7" dt="2021-11-11T10:02:02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42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74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6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95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92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95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80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63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81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47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EF4D9-1316-407D-893E-DAA81BC1E20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C6822-9290-480C-BF79-F408B82D5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6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ran411.com/quran/kanakeri/001.mp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ran411.com/dua/002-255-ayatulkursi.mp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425" y="5199797"/>
            <a:ext cx="9435152" cy="789673"/>
          </a:xfrm>
        </p:spPr>
        <p:txBody>
          <a:bodyPr anchor="ctr">
            <a:normAutofit/>
          </a:bodyPr>
          <a:lstStyle/>
          <a:p>
            <a:r>
              <a:rPr lang="en-GB" sz="4000" b="1">
                <a:solidFill>
                  <a:schemeClr val="bg1"/>
                </a:solidFill>
                <a:latin typeface="Gill Sans MT" panose="020B0502020104020203" pitchFamily="34" charset="0"/>
              </a:rPr>
              <a:t>Prayers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6003836"/>
            <a:ext cx="8673427" cy="405405"/>
          </a:xfrm>
        </p:spPr>
        <p:txBody>
          <a:bodyPr>
            <a:normAutofit/>
          </a:bodyPr>
          <a:lstStyle/>
          <a:p>
            <a:r>
              <a:rPr lang="en-GB" sz="1600">
                <a:solidFill>
                  <a:schemeClr val="bg1"/>
                </a:solidFill>
                <a:latin typeface="Gill Sans MT" panose="020B0502020104020203" pitchFamily="34" charset="0"/>
              </a:rPr>
              <a:t>Year </a:t>
            </a:r>
            <a:r>
              <a:rPr lang="en-GB" sz="1600" dirty="0">
                <a:solidFill>
                  <a:schemeClr val="bg1"/>
                </a:solidFill>
                <a:latin typeface="Gill Sans MT" panose="020B0502020104020203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E31CB-2FD7-481D-A630-51CA3B08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"/>
          <a:stretch/>
        </p:blipFill>
        <p:spPr>
          <a:xfrm>
            <a:off x="1832286" y="626940"/>
            <a:ext cx="8536422" cy="38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65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1AE9B9ED-0958-4F4E-B24A-C40B2853B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554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04662B-D74B-4057-B29C-3F274B7F36E2}"/>
              </a:ext>
            </a:extLst>
          </p:cNvPr>
          <p:cNvSpPr/>
          <p:nvPr/>
        </p:nvSpPr>
        <p:spPr>
          <a:xfrm>
            <a:off x="1958162" y="1850641"/>
            <a:ext cx="80204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3200" b="1" dirty="0">
                <a:latin typeface="Gill Sans MT" panose="020B0502020104020203" pitchFamily="34" charset="0"/>
                <a:ea typeface="Calibri" panose="020F0502020204030204" pitchFamily="34" charset="0"/>
              </a:rPr>
              <a:t>The Grace</a:t>
            </a:r>
            <a:endParaRPr lang="en-GB" sz="3200" dirty="0"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32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May the grace of the Lord Jesus Christ, and the love of God, and the fellowship of the Holy Spirit be with you all.</a:t>
            </a:r>
          </a:p>
          <a:p>
            <a:pPr algn="ctr">
              <a:spcAft>
                <a:spcPts val="0"/>
              </a:spcAft>
            </a:pPr>
            <a:r>
              <a:rPr lang="en-GB" sz="32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 Amen. </a:t>
            </a:r>
            <a:endParaRPr lang="en-GB" sz="1400" dirty="0">
              <a:latin typeface="Gill Sans MT" panose="020B0502020104020203" pitchFamily="34" charset="0"/>
              <a:ea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DDBE07-25B8-4E68-A0AB-C5508D258B67}"/>
              </a:ext>
            </a:extLst>
          </p:cNvPr>
          <p:cNvSpPr txBox="1">
            <a:spLocks/>
          </p:cNvSpPr>
          <p:nvPr/>
        </p:nvSpPr>
        <p:spPr>
          <a:xfrm>
            <a:off x="2125499" y="528604"/>
            <a:ext cx="1194350" cy="2644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latin typeface="Gill Sans MT" panose="020B0502020104020203" pitchFamily="34" charset="0"/>
              </a:rPr>
              <a:t>Christian Prayer </a:t>
            </a:r>
          </a:p>
        </p:txBody>
      </p:sp>
    </p:spTree>
    <p:extLst>
      <p:ext uri="{BB962C8B-B14F-4D97-AF65-F5344CB8AC3E}">
        <p14:creationId xmlns:p14="http://schemas.microsoft.com/office/powerpoint/2010/main" val="1138477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1AE9B9ED-0958-4F4E-B24A-C40B2853B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" y="0"/>
            <a:ext cx="120655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04662B-D74B-4057-B29C-3F274B7F36E2}"/>
              </a:ext>
            </a:extLst>
          </p:cNvPr>
          <p:cNvSpPr/>
          <p:nvPr/>
        </p:nvSpPr>
        <p:spPr>
          <a:xfrm>
            <a:off x="1958162" y="1850641"/>
            <a:ext cx="8020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GB" sz="1400" dirty="0">
              <a:latin typeface="Gill Sans MT" panose="020B0502020104020203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212F9-9C39-4091-A1EF-8DC4CB0BE0DA}"/>
              </a:ext>
            </a:extLst>
          </p:cNvPr>
          <p:cNvSpPr/>
          <p:nvPr/>
        </p:nvSpPr>
        <p:spPr>
          <a:xfrm>
            <a:off x="2213345" y="1665103"/>
            <a:ext cx="8179983" cy="447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Gill Sans MT" panose="020B0502020104020203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Lord Bless You and Keep You</a:t>
            </a:r>
            <a:endParaRPr lang="en-GB" sz="32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202124"/>
                </a:solidFill>
                <a:latin typeface="Gill Sans MT" panose="020B0502020104020203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Lord bless you and keep you; the Lord make his face to shine upon you and be gracious to you; the Lord lift up his countenance upon you and give you peace.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202124"/>
                </a:solidFill>
                <a:latin typeface="Gill Sans MT" panose="020B0502020104020203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Amen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32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						Numbers 6:24-26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42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49D389-C1D5-422D-9610-1054177B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4910" r="5539" b="4875"/>
          <a:stretch>
            <a:fillRect/>
          </a:stretch>
        </p:blipFill>
        <p:spPr bwMode="auto">
          <a:xfrm rot="5400000">
            <a:off x="2677307" y="-2677307"/>
            <a:ext cx="6837386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434D5-E5D0-4865-AAFE-EF74FA290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33" b="10333"/>
          <a:stretch/>
        </p:blipFill>
        <p:spPr>
          <a:xfrm>
            <a:off x="2697314" y="784379"/>
            <a:ext cx="6198329" cy="528924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55319B-0400-48D4-96AC-3FAE6C0D9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7932" y="619004"/>
            <a:ext cx="508959" cy="508959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BDDBE07-25B8-4E68-A0AB-C5508D258B67}"/>
              </a:ext>
            </a:extLst>
          </p:cNvPr>
          <p:cNvSpPr txBox="1">
            <a:spLocks/>
          </p:cNvSpPr>
          <p:nvPr/>
        </p:nvSpPr>
        <p:spPr>
          <a:xfrm>
            <a:off x="576786" y="486765"/>
            <a:ext cx="1194350" cy="2644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latin typeface="Gill Sans MT" panose="020B0502020104020203" pitchFamily="34" charset="0"/>
              </a:rPr>
              <a:t>Hindu Prayer </a:t>
            </a:r>
          </a:p>
        </p:txBody>
      </p:sp>
    </p:spTree>
    <p:extLst>
      <p:ext uri="{BB962C8B-B14F-4D97-AF65-F5344CB8AC3E}">
        <p14:creationId xmlns:p14="http://schemas.microsoft.com/office/powerpoint/2010/main" val="6312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3B0E55-3816-41EE-8FAA-C1640ECAA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05479" y="-2605480"/>
            <a:ext cx="6858001" cy="120689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D445DE-3A72-40D1-A3B3-A5ACCE5395A2}"/>
              </a:ext>
            </a:extLst>
          </p:cNvPr>
          <p:cNvSpPr/>
          <p:nvPr/>
        </p:nvSpPr>
        <p:spPr>
          <a:xfrm>
            <a:off x="361566" y="717560"/>
            <a:ext cx="11591906" cy="588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</a:pPr>
            <a:endParaRPr lang="en-GB" sz="1600" b="1" dirty="0">
              <a:solidFill>
                <a:srgbClr val="0C0C0C"/>
              </a:solidFill>
              <a:latin typeface="Gill Sans MT" panose="020B05020201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Bismillah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hir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rahman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nir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raheem</a:t>
            </a:r>
            <a:br>
              <a:rPr lang="en-GB" sz="1600" dirty="0">
                <a:solidFill>
                  <a:srgbClr val="0C0C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600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name of Allah, The Most Gracious and The Most Merciful</a:t>
            </a:r>
            <a:endParaRPr lang="en-GB" sz="1600" i="1" dirty="0">
              <a:solidFill>
                <a:srgbClr val="92D05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الْحَمْدُ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لِلَّهِ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رَبِّ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الْعَالَمِينَ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ts val="2040"/>
              </a:lnSpc>
            </a:pP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Alhamdulillahi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Rabbil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‘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aalameen</a:t>
            </a:r>
            <a:b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[All] praise is [due] to Allah, Lord of the worlds </a:t>
            </a:r>
            <a:endParaRPr lang="en-GB" sz="1600" i="1" dirty="0">
              <a:solidFill>
                <a:srgbClr val="92D05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الرَّحْمَٰنِ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الرَّحِيمِ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Rahmaanir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-Raheem</a:t>
            </a:r>
            <a:br>
              <a:rPr lang="en-GB" sz="1600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600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Entirely Merciful, the Especially Merciful,</a:t>
            </a:r>
            <a:endParaRPr lang="en-GB" sz="1600" i="1" dirty="0">
              <a:solidFill>
                <a:srgbClr val="92D05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مَالِكِ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يَوْمِ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الدِّينِ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Maliki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Yawmi-Deen</a:t>
            </a:r>
            <a:br>
              <a:rPr lang="en-GB" sz="1600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Sovereign of the Day of Recompense.</a:t>
            </a:r>
            <a:endParaRPr lang="en-GB" sz="1600" i="1" dirty="0">
              <a:solidFill>
                <a:srgbClr val="92D05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إِيَّاكَ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نَعْبُدُ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وَإِيَّاكَ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نَسْتَعِينُ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iyyaka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na’budu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iyyaka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nastaee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is You we worship and You we ask for help.</a:t>
            </a:r>
            <a:endParaRPr lang="en-GB" sz="1600" i="1" dirty="0">
              <a:solidFill>
                <a:srgbClr val="92D05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اهْدِنَا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الصِّرَاطَ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الْمُسْتَقِيمَ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Ihdinas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Siraatal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Mustaqee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Guide us to the straight path –</a:t>
            </a:r>
            <a:endParaRPr lang="en-GB" sz="1600" i="1" dirty="0">
              <a:solidFill>
                <a:srgbClr val="92D05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صِرَاطَ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الَّذِينَ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أَنْعَمْتَ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عَلَيْهِمْ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غَيْرِ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الْمَغْضُوبِ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عَلَيْهِمْ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وَلَا</a:t>
            </a:r>
            <a:r>
              <a:rPr lang="en-GB" sz="1600" dirty="0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C0C0C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الضَّالِّينَ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7000"/>
              </a:lnSpc>
            </a:pP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Siraatal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lazeena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an’amta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‘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alaihim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ghayril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maghdoobi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‘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alaihim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</a:t>
            </a:r>
            <a:r>
              <a:rPr lang="en-GB" sz="1600" b="1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lad </a:t>
            </a:r>
            <a:r>
              <a:rPr lang="en-GB" sz="1600" b="1" dirty="0" err="1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daaalleen</a:t>
            </a:r>
            <a:br>
              <a:rPr lang="en-GB" sz="1600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path of those upon whom You have bestowed favour, not of those who have evoked [Your] anger or of those who are astray</a:t>
            </a:r>
            <a:r>
              <a:rPr lang="en-GB" sz="1600" dirty="0">
                <a:solidFill>
                  <a:srgbClr val="0C0C0C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891EF4-FB34-4345-B0DD-191220A5C4C0}"/>
              </a:ext>
            </a:extLst>
          </p:cNvPr>
          <p:cNvSpPr txBox="1"/>
          <p:nvPr/>
        </p:nvSpPr>
        <p:spPr>
          <a:xfrm>
            <a:off x="893135" y="532894"/>
            <a:ext cx="3253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Gill Sans MT" panose="020B0502020104020203" pitchFamily="34" charset="0"/>
              </a:rPr>
              <a:t>Muslim Prayer Surah </a:t>
            </a:r>
            <a:r>
              <a:rPr lang="en-GB" sz="1200" dirty="0" err="1">
                <a:latin typeface="Gill Sans MT" panose="020B0502020104020203" pitchFamily="34" charset="0"/>
              </a:rPr>
              <a:t>Fatiha</a:t>
            </a:r>
            <a:r>
              <a:rPr lang="en-GB" sz="1200" dirty="0">
                <a:latin typeface="Gill Sans MT" panose="020B0502020104020203" pitchFamily="34" charset="0"/>
              </a:rPr>
              <a:t> – The Opening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FAF35-B9FD-48F3-9347-AE7C45786B53}"/>
              </a:ext>
            </a:extLst>
          </p:cNvPr>
          <p:cNvSpPr/>
          <p:nvPr/>
        </p:nvSpPr>
        <p:spPr>
          <a:xfrm>
            <a:off x="10553310" y="637619"/>
            <a:ext cx="8563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latin typeface="Gill Sans MT" panose="020B0502020104020203" pitchFamily="34" charset="0"/>
                <a:hlinkClick r:id="rId3"/>
              </a:rPr>
              <a:t>Bismallah</a:t>
            </a:r>
            <a:endParaRPr lang="en-GB" sz="1400" dirty="0">
              <a:latin typeface="Gill Sans MT" panose="020B0502020104020203" pitchFamily="34" charset="0"/>
            </a:endParaRPr>
          </a:p>
          <a:p>
            <a:endParaRPr lang="en-GB" sz="1400" dirty="0">
              <a:latin typeface="Gill Sans MT" panose="020B0502020104020203" pitchFamily="34" charset="0"/>
            </a:endParaRPr>
          </a:p>
          <a:p>
            <a:endParaRPr lang="en-GB" sz="1400" dirty="0">
              <a:latin typeface="Gill Sans MT" panose="020B0502020104020203" pitchFamily="34" charset="0"/>
            </a:endParaRPr>
          </a:p>
        </p:txBody>
      </p:sp>
      <p:pic>
        <p:nvPicPr>
          <p:cNvPr id="7" name="Picture 2" descr="Audio Free Icon of Internet and web flat icons free">
            <a:extLst>
              <a:ext uri="{FF2B5EF4-FFF2-40B4-BE49-F238E27FC236}">
                <a16:creationId xmlns:a16="http://schemas.microsoft.com/office/drawing/2014/main" id="{A8C513D2-14EF-42D2-ACA8-621BE15E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662" y="569151"/>
            <a:ext cx="508322" cy="50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4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940D-A43D-48FD-9396-7B2F96E9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Gill Sans MT" panose="020B0502020104020203" pitchFamily="34" charset="0"/>
              </a:rPr>
              <a:t>End of day prayers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C7288-88B2-4291-9C70-B1DB5B9D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5" r="1" b="12368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203233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A53C7CD-3AF6-49D9-89CA-061B9E28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4071" y="-2720049"/>
            <a:ext cx="7187880" cy="1262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3B8076-66FF-4791-97B4-50420ABC530B}"/>
              </a:ext>
            </a:extLst>
          </p:cNvPr>
          <p:cNvSpPr/>
          <p:nvPr/>
        </p:nvSpPr>
        <p:spPr>
          <a:xfrm>
            <a:off x="2418863" y="957032"/>
            <a:ext cx="6918296" cy="5010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slok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mÚ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3 ]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salok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mahalaa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teejaa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||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Shalok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Third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Mehla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jgqu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jlµdw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riK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lY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AwpxI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ikrpw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Dwir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jagat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jala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(n)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dhaa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rakh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aapanee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kirapaa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dhaar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||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world is going up in flames - shower it with Your Mercy, and save it!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ijqu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duAwrY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aubrY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iqqY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lYhu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aubwir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jit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dhuaarai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ubarai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titai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ubaar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||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Save it, and deliver it, by whatever method it takes.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siqguir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suKu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vyKwilAw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scw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sbdu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bIcwir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satigur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sukh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vekhaaliaa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sachaa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sabadh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beechaar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||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True Guru has shown the way to peace, contemplating the True Word of the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Shabad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nwnk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Avru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n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suJeI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hir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ibnu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bKsxhwru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]1]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naanak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sujhiee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har bin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bakhasanahaar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||1||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Nanak knows no other than the Lord, the Forgiving Lord. ||1|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24AC58-AC74-4099-A4C9-7E64AB2E0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337" y="95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1AE9B9ED-0958-4F4E-B24A-C40B2853B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" y="0"/>
            <a:ext cx="1206554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04662B-D74B-4057-B29C-3F274B7F36E2}"/>
              </a:ext>
            </a:extLst>
          </p:cNvPr>
          <p:cNvSpPr/>
          <p:nvPr/>
        </p:nvSpPr>
        <p:spPr>
          <a:xfrm>
            <a:off x="1958162" y="1850641"/>
            <a:ext cx="8020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GB" sz="1400" dirty="0">
              <a:latin typeface="Gill Sans MT" panose="020B0502020104020203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87274-CF2D-4E4E-9E23-A38B70ED9624}"/>
              </a:ext>
            </a:extLst>
          </p:cNvPr>
          <p:cNvSpPr/>
          <p:nvPr/>
        </p:nvSpPr>
        <p:spPr>
          <a:xfrm>
            <a:off x="2920678" y="564165"/>
            <a:ext cx="6096000" cy="62786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defRPr/>
            </a:pPr>
            <a:r>
              <a:rPr lang="en-GB" sz="2400" b="1" dirty="0">
                <a:solidFill>
                  <a:prstClr val="black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The Lord’s Prayer</a:t>
            </a:r>
            <a:endParaRPr lang="en-GB" sz="2400" dirty="0">
              <a:solidFill>
                <a:prstClr val="black"/>
              </a:solidFill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lvl="0" algn="ctr" defTabSz="457200">
              <a:defRPr/>
            </a:pP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 </a:t>
            </a:r>
            <a:endParaRPr lang="en-GB" sz="2400" dirty="0">
              <a:solidFill>
                <a:prstClr val="black"/>
              </a:solidFill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lvl="0" algn="ctr" defTabSz="457200">
              <a:defRPr/>
            </a:pP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Our Father, who art in heaven,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hallowed be thy name,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thy kingdom come,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thy will be done,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on earth as it is in heaven.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Give us this day our daily bread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and forgive us our trespasses, as we forgive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those who trespass against us,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and lead us not into temptation,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but deliver us from evil,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for thine is the kingdom and the power</a:t>
            </a:r>
            <a:b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and the glory, forever and ever. </a:t>
            </a:r>
          </a:p>
          <a:p>
            <a:pPr lvl="0" algn="ctr" defTabSz="457200">
              <a:defRPr/>
            </a:pPr>
            <a:r>
              <a:rPr lang="en-GB" sz="2400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</a:rPr>
              <a:t>Amen.</a:t>
            </a:r>
          </a:p>
          <a:p>
            <a:pPr algn="ctr" defTabSz="457200">
              <a:defRPr/>
            </a:pPr>
            <a:r>
              <a:rPr lang="en-US" dirty="0"/>
              <a:t>Matthew 6: 9-13</a:t>
            </a:r>
            <a:endParaRPr lang="en-GB" dirty="0"/>
          </a:p>
          <a:p>
            <a:pPr lvl="0" algn="ctr" defTabSz="457200">
              <a:defRPr/>
            </a:pPr>
            <a:endParaRPr lang="en-GB" sz="2400" dirty="0">
              <a:solidFill>
                <a:prstClr val="black"/>
              </a:solidFill>
              <a:latin typeface="Gill Sans MT" panose="020B05020201040202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2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49D389-C1D5-422D-9610-1054177B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4910" r="5539" b="4875"/>
          <a:stretch>
            <a:fillRect/>
          </a:stretch>
        </p:blipFill>
        <p:spPr bwMode="auto">
          <a:xfrm rot="5400000">
            <a:off x="2677307" y="-2677307"/>
            <a:ext cx="6837386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93D398-A5B4-479C-AB75-F3C54D9BC8B7}"/>
              </a:ext>
            </a:extLst>
          </p:cNvPr>
          <p:cNvSpPr/>
          <p:nvPr/>
        </p:nvSpPr>
        <p:spPr>
          <a:xfrm>
            <a:off x="985284" y="538417"/>
            <a:ext cx="4586176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ॐ जय जगदीश हरे</a:t>
            </a:r>
            <a:r>
              <a:rPr lang="hi-IN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endParaRPr lang="en-GB" sz="16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Om Jai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Jagadiish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Hare</a:t>
            </a:r>
          </a:p>
          <a:p>
            <a:pPr algn="ctr"/>
            <a:r>
              <a:rPr lang="en-GB" sz="16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Om, Victory to You, the Lord of the Universe,</a:t>
            </a:r>
            <a:b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</a:rPr>
            </a:br>
            <a:br>
              <a:rPr lang="hi-IN" sz="1600" dirty="0">
                <a:latin typeface="Gill Sans MT" panose="020B0502020104020203" pitchFamily="34" charset="0"/>
              </a:rPr>
            </a:br>
            <a:r>
              <a:rPr lang="hi-IN" sz="16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स्वामी जय जगदीश हरे </a:t>
            </a:r>
            <a:r>
              <a:rPr lang="hi-IN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|</a:t>
            </a:r>
            <a:endParaRPr lang="en-GB" sz="16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Swaami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Jai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Jagadiish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Hare |</a:t>
            </a:r>
            <a:br>
              <a:rPr lang="en-GB" sz="1600" dirty="0">
                <a:latin typeface="Gill Sans MT" panose="020B0502020104020203" pitchFamily="34" charset="0"/>
              </a:rPr>
            </a:br>
            <a:r>
              <a:rPr lang="en-GB" sz="16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Swami, Victory to You, the Lord of the Universe</a:t>
            </a:r>
          </a:p>
          <a:p>
            <a:pPr algn="ctr"/>
            <a:br>
              <a:rPr lang="hi-IN" sz="1600" dirty="0">
                <a:latin typeface="Gill Sans MT" panose="020B0502020104020203" pitchFamily="34" charset="0"/>
              </a:rPr>
            </a:br>
            <a:r>
              <a:rPr lang="hi-IN" sz="16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भक्त जनों के संकट</a:t>
            </a:r>
            <a:r>
              <a:rPr lang="hi-IN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endParaRPr lang="en-GB" sz="16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Bhakta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Jano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Ke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Sankatt</a:t>
            </a:r>
            <a:endParaRPr lang="en-GB" sz="16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6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The difficulties of Your devotees</a:t>
            </a:r>
          </a:p>
          <a:p>
            <a:pPr algn="ctr"/>
            <a:br>
              <a:rPr lang="hi-IN" sz="1600" dirty="0">
                <a:latin typeface="Gill Sans MT" panose="020B0502020104020203" pitchFamily="34" charset="0"/>
              </a:rPr>
            </a:br>
            <a:r>
              <a:rPr lang="hi-IN" sz="16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दास जनों के संकट</a:t>
            </a:r>
            <a:r>
              <a:rPr lang="hi-IN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endParaRPr lang="en-GB" sz="16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Daas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Janon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Ke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Sankatt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br>
              <a:rPr lang="en-GB" sz="1600" dirty="0">
                <a:latin typeface="Gill Sans MT" panose="020B0502020104020203" pitchFamily="34" charset="0"/>
              </a:rPr>
            </a:br>
            <a:r>
              <a:rPr lang="en-GB" sz="16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The difficulties of Your servants</a:t>
            </a:r>
          </a:p>
          <a:p>
            <a:pPr algn="ctr"/>
            <a:br>
              <a:rPr lang="hi-IN" sz="1600" dirty="0">
                <a:latin typeface="Gill Sans MT" panose="020B0502020104020203" pitchFamily="34" charset="0"/>
              </a:rPr>
            </a:br>
            <a:r>
              <a:rPr lang="hi-IN" sz="16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क्षण में दूर करे </a:t>
            </a:r>
            <a:r>
              <a:rPr lang="hi-IN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|</a:t>
            </a:r>
            <a:endParaRPr lang="en-GB" sz="16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Kssann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Me Duur Kare</a:t>
            </a:r>
          </a:p>
          <a:p>
            <a:pPr algn="ctr"/>
            <a:r>
              <a:rPr lang="en-GB" sz="16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You remove in an instant.</a:t>
            </a:r>
          </a:p>
          <a:p>
            <a:pPr algn="ctr"/>
            <a:br>
              <a:rPr lang="hi-IN" sz="1600" dirty="0">
                <a:latin typeface="Gill Sans MT" panose="020B0502020104020203" pitchFamily="34" charset="0"/>
              </a:rPr>
            </a:br>
            <a:r>
              <a:rPr lang="hi-IN" sz="16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ॐ जय जगदीश हरे </a:t>
            </a:r>
            <a:r>
              <a:rPr lang="hi-IN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||</a:t>
            </a:r>
            <a:endParaRPr lang="en-GB" sz="16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Om Jai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Jagadiish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Hare ||</a:t>
            </a:r>
            <a:br>
              <a:rPr lang="hi-IN" sz="1600" dirty="0">
                <a:latin typeface="Gill Sans MT" panose="020B0502020104020203" pitchFamily="34" charset="0"/>
              </a:rPr>
            </a:br>
            <a:r>
              <a:rPr lang="en-GB" sz="16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Om, Victory to You, the Lord of the Universe.</a:t>
            </a:r>
            <a:br>
              <a:rPr lang="en-GB" i="1" dirty="0">
                <a:solidFill>
                  <a:srgbClr val="92D050"/>
                </a:solidFill>
              </a:rPr>
            </a:br>
            <a:br>
              <a:rPr lang="en-GB" i="1" dirty="0">
                <a:solidFill>
                  <a:srgbClr val="92D050"/>
                </a:solidFill>
              </a:rPr>
            </a:b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C8756E-3EAE-4955-9E55-419754B6553D}"/>
              </a:ext>
            </a:extLst>
          </p:cNvPr>
          <p:cNvSpPr/>
          <p:nvPr/>
        </p:nvSpPr>
        <p:spPr>
          <a:xfrm>
            <a:off x="5326911" y="623477"/>
            <a:ext cx="6096000" cy="75713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i-IN" sz="1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जो ध्यावे फल पावे</a:t>
            </a:r>
            <a:r>
              <a:rPr lang="hi-IN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endParaRPr lang="en-GB" sz="1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Jo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Dhyaave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Phal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Paave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br>
              <a:rPr lang="en-GB" sz="1400" dirty="0">
                <a:latin typeface="Gill Sans MT" panose="020B0502020104020203" pitchFamily="34" charset="0"/>
              </a:rPr>
            </a:br>
            <a:r>
              <a:rPr lang="en-GB" sz="14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Whoever meditates on You will get Your grace</a:t>
            </a:r>
          </a:p>
          <a:p>
            <a:pPr algn="ctr"/>
            <a:br>
              <a:rPr lang="hi-IN" sz="1400" dirty="0">
                <a:latin typeface="Gill Sans MT" panose="020B0502020104020203" pitchFamily="34" charset="0"/>
              </a:rPr>
            </a:br>
            <a:r>
              <a:rPr lang="hi-IN" sz="1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दुःखबिन से मन का</a:t>
            </a:r>
            <a:r>
              <a:rPr lang="hi-IN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endParaRPr lang="en-GB" sz="1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Duhkh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-Bin Se Man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Kaa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br>
              <a:rPr lang="en-GB" sz="1400" dirty="0">
                <a:latin typeface="Gill Sans MT" panose="020B0502020104020203" pitchFamily="34" charset="0"/>
              </a:rPr>
            </a:br>
            <a:r>
              <a:rPr lang="en-GB" sz="14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Whoever meditates with a mind free of sorrows</a:t>
            </a:r>
          </a:p>
          <a:p>
            <a:pPr algn="ctr"/>
            <a:br>
              <a:rPr lang="hi-IN" sz="1400" dirty="0">
                <a:latin typeface="Gill Sans MT" panose="020B0502020104020203" pitchFamily="34" charset="0"/>
              </a:rPr>
            </a:br>
            <a:r>
              <a:rPr lang="hi-IN" sz="1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स्वामी दुःखबिन से मन का </a:t>
            </a:r>
            <a:r>
              <a:rPr lang="hi-IN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|</a:t>
            </a:r>
            <a:endParaRPr lang="en-GB" sz="1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Swaami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Duhkh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-Bin Se Man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Kaa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|</a:t>
            </a:r>
            <a:br>
              <a:rPr lang="en-GB" sz="1400" dirty="0">
                <a:latin typeface="Gill Sans MT" panose="020B0502020104020203" pitchFamily="34" charset="0"/>
              </a:rPr>
            </a:br>
            <a:r>
              <a:rPr lang="en-GB" sz="14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Swami, with a mind free of sorrows.</a:t>
            </a:r>
            <a:br>
              <a:rPr lang="en-GB" sz="1400" i="1" dirty="0">
                <a:solidFill>
                  <a:srgbClr val="92D050"/>
                </a:solidFill>
                <a:latin typeface="Gill Sans MT" panose="020B0502020104020203" pitchFamily="34" charset="0"/>
              </a:rPr>
            </a:br>
            <a:br>
              <a:rPr lang="hi-IN" sz="1400" dirty="0">
                <a:latin typeface="Gill Sans MT" panose="020B0502020104020203" pitchFamily="34" charset="0"/>
              </a:rPr>
            </a:br>
            <a:r>
              <a:rPr lang="hi-IN" sz="1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सुख सम्पति घर आवे</a:t>
            </a:r>
            <a:r>
              <a:rPr lang="hi-IN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endParaRPr lang="en-GB" sz="1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Sukh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Sampati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Ghar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Aave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br>
              <a:rPr lang="en-GB" sz="1400" dirty="0">
                <a:latin typeface="Gill Sans MT" panose="020B0502020104020203" pitchFamily="34" charset="0"/>
              </a:rPr>
            </a:br>
            <a:r>
              <a:rPr lang="en-GB" sz="14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Joy and Prosperity will come to them</a:t>
            </a:r>
          </a:p>
          <a:p>
            <a:pPr algn="ctr"/>
            <a:br>
              <a:rPr lang="hi-IN" sz="1400" dirty="0">
                <a:latin typeface="Gill Sans MT" panose="020B0502020104020203" pitchFamily="34" charset="0"/>
              </a:rPr>
            </a:br>
            <a:r>
              <a:rPr lang="hi-IN" sz="1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सुख सम्पति घर आवे</a:t>
            </a:r>
            <a:r>
              <a:rPr lang="hi-IN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endParaRPr lang="en-GB" sz="1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Sukh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Sampati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Ghar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Aave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,</a:t>
            </a:r>
            <a:br>
              <a:rPr lang="en-GB" sz="1400" dirty="0">
                <a:latin typeface="Gill Sans MT" panose="020B0502020104020203" pitchFamily="34" charset="0"/>
              </a:rPr>
            </a:br>
            <a:r>
              <a:rPr lang="en-GB" sz="14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Joy and Prosperity will come to them</a:t>
            </a:r>
          </a:p>
          <a:p>
            <a:pPr algn="ctr"/>
            <a:br>
              <a:rPr lang="hi-IN" sz="1400" dirty="0">
                <a:latin typeface="Gill Sans MT" panose="020B0502020104020203" pitchFamily="34" charset="0"/>
              </a:rPr>
            </a:br>
            <a:r>
              <a:rPr lang="hi-IN" sz="1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कष्ट मिटे तन का </a:t>
            </a:r>
            <a:r>
              <a:rPr lang="hi-IN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|</a:t>
            </a:r>
            <a:endParaRPr lang="en-GB" sz="1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algn="ctr"/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Kasstta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Mitte Tan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Kaa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|</a:t>
            </a:r>
          </a:p>
          <a:p>
            <a:pPr algn="ctr"/>
            <a:r>
              <a:rPr lang="en-GB" sz="14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And distress of body (and mind) will be relieved</a:t>
            </a:r>
          </a:p>
          <a:p>
            <a:pPr algn="ctr"/>
            <a:br>
              <a:rPr lang="hi-IN" sz="1400" dirty="0">
                <a:latin typeface="Gill Sans MT" panose="020B0502020104020203" pitchFamily="34" charset="0"/>
              </a:rPr>
            </a:br>
            <a:r>
              <a:rPr lang="hi-IN" sz="1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ॐ जय जगदीश हरे </a:t>
            </a:r>
            <a:r>
              <a:rPr lang="hi-IN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||</a:t>
            </a:r>
            <a:br>
              <a:rPr lang="hi-IN" sz="1400" dirty="0">
                <a:latin typeface="Gill Sans MT" panose="020B0502020104020203" pitchFamily="34" charset="0"/>
              </a:rPr>
            </a:b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Om Jai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Jagadiisha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Hare ||</a:t>
            </a:r>
            <a:br>
              <a:rPr lang="en-GB" sz="1400" dirty="0">
                <a:latin typeface="Gill Sans MT" panose="020B0502020104020203" pitchFamily="34" charset="0"/>
              </a:rPr>
            </a:br>
            <a:r>
              <a:rPr lang="en-GB" sz="1400" b="0" i="1" dirty="0">
                <a:solidFill>
                  <a:srgbClr val="92D050"/>
                </a:solidFill>
                <a:effectLst/>
                <a:latin typeface="Gill Sans MT" panose="020B0502020104020203" pitchFamily="34" charset="0"/>
              </a:rPr>
              <a:t>Om, Victory to You, the Lord of the Universe.</a:t>
            </a:r>
            <a:br>
              <a:rPr lang="en-GB" sz="1400" i="1" dirty="0">
                <a:solidFill>
                  <a:srgbClr val="92D050"/>
                </a:solidFill>
                <a:latin typeface="Gill Sans MT" panose="020B0502020104020203" pitchFamily="34" charset="0"/>
              </a:rPr>
            </a:br>
            <a:br>
              <a:rPr lang="en-GB" i="1" dirty="0">
                <a:solidFill>
                  <a:srgbClr val="92D050"/>
                </a:solidFill>
              </a:rPr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5" name="Om Jai Jagdish Hare ( Golden voice of Lata Mangeshkar )">
            <a:hlinkClick r:id="" action="ppaction://media"/>
            <a:extLst>
              <a:ext uri="{FF2B5EF4-FFF2-40B4-BE49-F238E27FC236}">
                <a16:creationId xmlns:a16="http://schemas.microsoft.com/office/drawing/2014/main" id="{9785C3DD-1774-4C37-BB24-7F6B2C6AC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0613.0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808" y="619634"/>
            <a:ext cx="514206" cy="5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3B0E55-3816-41EE-8FAA-C1640ECAA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28520" y="-2630732"/>
            <a:ext cx="6858001" cy="120689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B7F2AC-8D28-44A2-830D-21A4D976D2A6}"/>
              </a:ext>
            </a:extLst>
          </p:cNvPr>
          <p:cNvSpPr/>
          <p:nvPr/>
        </p:nvSpPr>
        <p:spPr>
          <a:xfrm>
            <a:off x="9759802" y="604846"/>
            <a:ext cx="1674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ayatulkursi.mp3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68694-63A5-4A87-94A8-360444387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949" y="1535075"/>
            <a:ext cx="7791450" cy="1257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990B42-F7BC-435A-8ECE-E35D3C637394}"/>
              </a:ext>
            </a:extLst>
          </p:cNvPr>
          <p:cNvSpPr/>
          <p:nvPr/>
        </p:nvSpPr>
        <p:spPr>
          <a:xfrm>
            <a:off x="2093949" y="2810131"/>
            <a:ext cx="82885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Gill Sans MT" panose="020B0502020104020203" pitchFamily="34" charset="0"/>
              </a:rPr>
              <a:t>Allahu </a:t>
            </a:r>
            <a:r>
              <a:rPr lang="en-GB" dirty="0" err="1">
                <a:latin typeface="Gill Sans MT" panose="020B0502020104020203" pitchFamily="34" charset="0"/>
              </a:rPr>
              <a:t>laaa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ilaaha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illaa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huwal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haiyul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qai-yoom</a:t>
            </a:r>
            <a:r>
              <a:rPr lang="en-GB" dirty="0">
                <a:latin typeface="Gill Sans MT" panose="020B0502020104020203" pitchFamily="34" charset="0"/>
              </a:rPr>
              <a:t>; </a:t>
            </a:r>
            <a:r>
              <a:rPr lang="en-GB" dirty="0" err="1">
                <a:latin typeface="Gill Sans MT" panose="020B0502020104020203" pitchFamily="34" charset="0"/>
              </a:rPr>
              <a:t>laa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taakhuzuhoo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sinatunw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wa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laa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nawm</a:t>
            </a:r>
            <a:r>
              <a:rPr lang="en-GB" dirty="0">
                <a:latin typeface="Gill Sans MT" panose="020B0502020104020203" pitchFamily="34" charset="0"/>
              </a:rPr>
              <a:t>; </a:t>
            </a:r>
            <a:r>
              <a:rPr lang="en-GB" dirty="0" err="1">
                <a:latin typeface="Gill Sans MT" panose="020B0502020104020203" pitchFamily="34" charset="0"/>
              </a:rPr>
              <a:t>lahoo</a:t>
            </a:r>
            <a:r>
              <a:rPr lang="en-GB" dirty="0">
                <a:latin typeface="Gill Sans MT" panose="020B0502020104020203" pitchFamily="34" charset="0"/>
              </a:rPr>
              <a:t> maa </a:t>
            </a:r>
            <a:r>
              <a:rPr lang="en-GB" dirty="0" err="1">
                <a:latin typeface="Gill Sans MT" panose="020B0502020104020203" pitchFamily="34" charset="0"/>
              </a:rPr>
              <a:t>fissamaawaati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wa</a:t>
            </a:r>
            <a:r>
              <a:rPr lang="en-GB" dirty="0">
                <a:latin typeface="Gill Sans MT" panose="020B0502020104020203" pitchFamily="34" charset="0"/>
              </a:rPr>
              <a:t> maa fil </a:t>
            </a:r>
            <a:r>
              <a:rPr lang="en-GB" dirty="0" err="1">
                <a:latin typeface="Gill Sans MT" panose="020B0502020104020203" pitchFamily="34" charset="0"/>
              </a:rPr>
              <a:t>ard</a:t>
            </a:r>
            <a:r>
              <a:rPr lang="en-GB" dirty="0">
                <a:latin typeface="Gill Sans MT" panose="020B0502020104020203" pitchFamily="34" charset="0"/>
              </a:rPr>
              <a:t>; man </a:t>
            </a:r>
            <a:r>
              <a:rPr lang="en-GB" dirty="0" err="1">
                <a:latin typeface="Gill Sans MT" panose="020B0502020104020203" pitchFamily="34" charset="0"/>
              </a:rPr>
              <a:t>zallazee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yashfa'u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indahooo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illaa</a:t>
            </a:r>
            <a:r>
              <a:rPr lang="en-GB" dirty="0">
                <a:latin typeface="Gill Sans MT" panose="020B0502020104020203" pitchFamily="34" charset="0"/>
              </a:rPr>
              <a:t> be </a:t>
            </a:r>
            <a:r>
              <a:rPr lang="en-GB" dirty="0" err="1">
                <a:latin typeface="Gill Sans MT" panose="020B0502020104020203" pitchFamily="34" charset="0"/>
              </a:rPr>
              <a:t>iznih</a:t>
            </a:r>
            <a:r>
              <a:rPr lang="en-GB" dirty="0">
                <a:latin typeface="Gill Sans MT" panose="020B0502020104020203" pitchFamily="34" charset="0"/>
              </a:rPr>
              <a:t>; </a:t>
            </a:r>
            <a:r>
              <a:rPr lang="en-GB" dirty="0" err="1">
                <a:latin typeface="Gill Sans MT" panose="020B0502020104020203" pitchFamily="34" charset="0"/>
              </a:rPr>
              <a:t>ya'lamu</a:t>
            </a:r>
            <a:r>
              <a:rPr lang="en-GB" dirty="0">
                <a:latin typeface="Gill Sans MT" panose="020B0502020104020203" pitchFamily="34" charset="0"/>
              </a:rPr>
              <a:t> maa </a:t>
            </a:r>
            <a:r>
              <a:rPr lang="en-GB" dirty="0" err="1">
                <a:latin typeface="Gill Sans MT" panose="020B0502020104020203" pitchFamily="34" charset="0"/>
              </a:rPr>
              <a:t>baina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aideehim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wa</a:t>
            </a:r>
            <a:r>
              <a:rPr lang="en-GB" dirty="0">
                <a:latin typeface="Gill Sans MT" panose="020B0502020104020203" pitchFamily="34" charset="0"/>
              </a:rPr>
              <a:t> maa </a:t>
            </a:r>
            <a:r>
              <a:rPr lang="en-GB" dirty="0" err="1">
                <a:latin typeface="Gill Sans MT" panose="020B0502020104020203" pitchFamily="34" charset="0"/>
              </a:rPr>
              <a:t>khalfahum</a:t>
            </a:r>
            <a:r>
              <a:rPr lang="en-GB" dirty="0">
                <a:latin typeface="Gill Sans MT" panose="020B0502020104020203" pitchFamily="34" charset="0"/>
              </a:rPr>
              <a:t>; </a:t>
            </a:r>
            <a:r>
              <a:rPr lang="en-GB" dirty="0" err="1">
                <a:latin typeface="Gill Sans MT" panose="020B0502020104020203" pitchFamily="34" charset="0"/>
              </a:rPr>
              <a:t>wa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laa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yuheetoona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beshai</a:t>
            </a:r>
            <a:r>
              <a:rPr lang="en-GB" dirty="0">
                <a:latin typeface="Gill Sans MT" panose="020B0502020104020203" pitchFamily="34" charset="0"/>
              </a:rPr>
              <a:t> '</a:t>
            </a:r>
            <a:r>
              <a:rPr lang="en-GB" dirty="0" err="1">
                <a:latin typeface="Gill Sans MT" panose="020B0502020104020203" pitchFamily="34" charset="0"/>
              </a:rPr>
              <a:t>immin</a:t>
            </a:r>
            <a:r>
              <a:rPr lang="en-GB" dirty="0">
                <a:latin typeface="Gill Sans MT" panose="020B0502020104020203" pitchFamily="34" charset="0"/>
              </a:rPr>
              <a:t> '</a:t>
            </a:r>
            <a:r>
              <a:rPr lang="en-GB" dirty="0" err="1">
                <a:latin typeface="Gill Sans MT" panose="020B0502020104020203" pitchFamily="34" charset="0"/>
              </a:rPr>
              <a:t>ilmihee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illa</a:t>
            </a:r>
            <a:r>
              <a:rPr lang="en-GB" dirty="0">
                <a:latin typeface="Gill Sans MT" panose="020B0502020104020203" pitchFamily="34" charset="0"/>
              </a:rPr>
              <a:t> be maa </a:t>
            </a:r>
            <a:r>
              <a:rPr lang="en-GB" dirty="0" err="1">
                <a:latin typeface="Gill Sans MT" panose="020B0502020104020203" pitchFamily="34" charset="0"/>
              </a:rPr>
              <a:t>shaaaa</a:t>
            </a:r>
            <a:r>
              <a:rPr lang="en-GB" dirty="0">
                <a:latin typeface="Gill Sans MT" panose="020B0502020104020203" pitchFamily="34" charset="0"/>
              </a:rPr>
              <a:t>; </a:t>
            </a:r>
            <a:r>
              <a:rPr lang="en-GB" dirty="0" err="1">
                <a:latin typeface="Gill Sans MT" panose="020B0502020104020203" pitchFamily="34" charset="0"/>
              </a:rPr>
              <a:t>wasi'a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kursiyyuhus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samaa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waati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wal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arda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wa</a:t>
            </a:r>
            <a:r>
              <a:rPr lang="en-GB" dirty="0">
                <a:latin typeface="Gill Sans MT" panose="020B0502020104020203" pitchFamily="34" charset="0"/>
              </a:rPr>
              <a:t> la </a:t>
            </a:r>
            <a:r>
              <a:rPr lang="en-GB" dirty="0" err="1">
                <a:latin typeface="Gill Sans MT" panose="020B0502020104020203" pitchFamily="34" charset="0"/>
              </a:rPr>
              <a:t>ya'ooduho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hifzuhumaa</a:t>
            </a:r>
            <a:r>
              <a:rPr lang="en-GB" dirty="0">
                <a:latin typeface="Gill Sans MT" panose="020B0502020104020203" pitchFamily="34" charset="0"/>
              </a:rPr>
              <a:t>; </a:t>
            </a:r>
            <a:r>
              <a:rPr lang="en-GB" dirty="0" err="1">
                <a:latin typeface="Gill Sans MT" panose="020B0502020104020203" pitchFamily="34" charset="0"/>
              </a:rPr>
              <a:t>wa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huwal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aliyyul</a:t>
            </a:r>
            <a:r>
              <a:rPr lang="en-GB" dirty="0">
                <a:latin typeface="Gill Sans MT" panose="020B0502020104020203" pitchFamily="34" charset="0"/>
              </a:rPr>
              <a:t> '</a:t>
            </a:r>
            <a:r>
              <a:rPr lang="en-GB" dirty="0" err="1">
                <a:latin typeface="Gill Sans MT" panose="020B0502020104020203" pitchFamily="34" charset="0"/>
              </a:rPr>
              <a:t>azeem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32A4AB-750C-4F02-83FE-E934D889926D}"/>
              </a:ext>
            </a:extLst>
          </p:cNvPr>
          <p:cNvSpPr/>
          <p:nvPr/>
        </p:nvSpPr>
        <p:spPr>
          <a:xfrm>
            <a:off x="1175350" y="4661205"/>
            <a:ext cx="101257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</a:rPr>
              <a:t>Meaning:  Allah! There is no god but He - the Living, the Self-subsisting, Eternal. No slumber can seize Him nor Sleep. His are all things in the heavens and on earth. Who is there can intercede in His presence except as he </a:t>
            </a:r>
            <a:r>
              <a:rPr lang="en-GB" sz="1600" i="1" dirty="0" err="1">
                <a:solidFill>
                  <a:srgbClr val="92D050"/>
                </a:solidFill>
                <a:latin typeface="Gill Sans MT" panose="020B0502020104020203" pitchFamily="34" charset="0"/>
              </a:rPr>
              <a:t>permitteth</a:t>
            </a: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</a:rPr>
              <a:t>? He </a:t>
            </a:r>
            <a:r>
              <a:rPr lang="en-GB" sz="1600" i="1" dirty="0" err="1">
                <a:solidFill>
                  <a:srgbClr val="92D050"/>
                </a:solidFill>
                <a:latin typeface="Gill Sans MT" panose="020B0502020104020203" pitchFamily="34" charset="0"/>
              </a:rPr>
              <a:t>knoweth</a:t>
            </a: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</a:rPr>
              <a:t> what (</a:t>
            </a:r>
            <a:r>
              <a:rPr lang="en-GB" sz="1600" i="1" dirty="0" err="1">
                <a:solidFill>
                  <a:srgbClr val="92D050"/>
                </a:solidFill>
                <a:latin typeface="Gill Sans MT" panose="020B0502020104020203" pitchFamily="34" charset="0"/>
              </a:rPr>
              <a:t>appeareth</a:t>
            </a: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</a:rPr>
              <a:t> to His creatures As) Before or After or Behind them. Nor shall they compass aught of His knowledge except as He </a:t>
            </a:r>
            <a:r>
              <a:rPr lang="en-GB" sz="1600" i="1" dirty="0" err="1">
                <a:solidFill>
                  <a:srgbClr val="92D050"/>
                </a:solidFill>
                <a:latin typeface="Gill Sans MT" panose="020B0502020104020203" pitchFamily="34" charset="0"/>
              </a:rPr>
              <a:t>willeth</a:t>
            </a: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</a:rPr>
              <a:t>. His throne doth extend over the heavens and on earth, and He </a:t>
            </a:r>
            <a:r>
              <a:rPr lang="en-GB" sz="1600" i="1" dirty="0" err="1">
                <a:solidFill>
                  <a:srgbClr val="92D050"/>
                </a:solidFill>
                <a:latin typeface="Gill Sans MT" panose="020B0502020104020203" pitchFamily="34" charset="0"/>
              </a:rPr>
              <a:t>feeleth</a:t>
            </a:r>
            <a:r>
              <a:rPr lang="en-GB" sz="1600" i="1" dirty="0">
                <a:solidFill>
                  <a:srgbClr val="92D050"/>
                </a:solidFill>
                <a:latin typeface="Gill Sans MT" panose="020B0502020104020203" pitchFamily="34" charset="0"/>
              </a:rPr>
              <a:t> no fatigue in guarding and preserving them, For He is the Most High, the Supreme (in glory).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38C15-6567-4A25-ABE5-01EED31AD1FF}"/>
              </a:ext>
            </a:extLst>
          </p:cNvPr>
          <p:cNvSpPr txBox="1"/>
          <p:nvPr/>
        </p:nvSpPr>
        <p:spPr>
          <a:xfrm>
            <a:off x="988828" y="743346"/>
            <a:ext cx="32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Gill Sans MT" panose="020B0502020104020203" pitchFamily="34" charset="0"/>
              </a:rPr>
              <a:t>Ayutal</a:t>
            </a:r>
            <a:r>
              <a:rPr lang="en-GB" dirty="0">
                <a:latin typeface="Gill Sans MT" panose="020B0502020104020203" pitchFamily="34" charset="0"/>
              </a:rPr>
              <a:t> </a:t>
            </a:r>
            <a:r>
              <a:rPr lang="en-GB" dirty="0" err="1">
                <a:latin typeface="Gill Sans MT" panose="020B0502020104020203" pitchFamily="34" charset="0"/>
              </a:rPr>
              <a:t>Qursi</a:t>
            </a:r>
            <a:r>
              <a:rPr lang="en-GB" dirty="0">
                <a:latin typeface="Gill Sans MT" panose="020B0502020104020203" pitchFamily="34" charset="0"/>
              </a:rPr>
              <a:t> – The Throne</a:t>
            </a:r>
          </a:p>
        </p:txBody>
      </p:sp>
      <p:pic>
        <p:nvPicPr>
          <p:cNvPr id="10" name="Picture 2" descr="Audio Free Icon of Internet and web flat icons free">
            <a:extLst>
              <a:ext uri="{FF2B5EF4-FFF2-40B4-BE49-F238E27FC236}">
                <a16:creationId xmlns:a16="http://schemas.microsoft.com/office/drawing/2014/main" id="{F70EEEC7-6627-41BE-BF58-59A1B505D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30" y="464186"/>
            <a:ext cx="589344" cy="5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57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05E634-A931-4271-B281-1AAA00F6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112162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>
                <a:latin typeface="Gill Sans MT" panose="020B0502020104020203" pitchFamily="34" charset="0"/>
              </a:rPr>
              <a:t>Prayers learnt in previous years</a:t>
            </a:r>
            <a:br>
              <a:rPr lang="en-US" sz="2000" kern="1200" dirty="0">
                <a:latin typeface="+mj-lt"/>
                <a:ea typeface="+mj-ea"/>
                <a:cs typeface="+mj-cs"/>
              </a:rPr>
            </a:br>
            <a:endParaRPr lang="en-US" sz="2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6771C9-FC83-49D2-A22D-81216F976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6" r="21247" b="-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16058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836" y="0"/>
            <a:ext cx="1230283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C98212-3516-4884-8D36-7C4755EAC889}"/>
              </a:ext>
            </a:extLst>
          </p:cNvPr>
          <p:cNvSpPr/>
          <p:nvPr/>
        </p:nvSpPr>
        <p:spPr>
          <a:xfrm>
            <a:off x="840396" y="929923"/>
            <a:ext cx="10400370" cy="463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&lt;&gt;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siq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nwmu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krqw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purKu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inrBau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inrvYru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Akwl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mUriq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AjUnI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sYBM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gur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pRswid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Oankaar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sat naam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karta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purakh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nirabhau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niravair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akaal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moorat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ajoonee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saibha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(n)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prasaadh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||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One Universal Creator God. The Name Is Truth. Creative Being Personified. No Fear. No Hatred. Image Of The Undying, Beyond Birth, Self-Existent. By Guru's Grace 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]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jpu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|| jap ||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Name of the Composition, "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Jup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". Chant And Meditate: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Awid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scu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jugwid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scu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aadh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sach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jugaadh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sach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||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True In The Primal Beginning. True Throughout The Ages.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hY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BI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scu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nwnk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hosI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BI 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scu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]1]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bhee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sach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naanak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hosee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bhee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sach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||1||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True Here And Now. O Nanak, Forever And Ever True. ||1||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DDBE07-25B8-4E68-A0AB-C5508D258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96" y="665446"/>
            <a:ext cx="2100512" cy="264478"/>
          </a:xfrm>
        </p:spPr>
        <p:txBody>
          <a:bodyPr>
            <a:noAutofit/>
          </a:bodyPr>
          <a:lstStyle/>
          <a:p>
            <a:r>
              <a:rPr lang="en-GB" sz="1200" dirty="0">
                <a:latin typeface="Gill Sans MT" panose="020B0502020104020203" pitchFamily="34" charset="0"/>
              </a:rPr>
              <a:t>Sikh Prayer - </a:t>
            </a:r>
            <a:r>
              <a:rPr lang="en-GB" sz="1200" dirty="0" err="1">
                <a:latin typeface="Gill Sans MT" panose="020B0502020104020203" pitchFamily="34" charset="0"/>
              </a:rPr>
              <a:t>Mool</a:t>
            </a:r>
            <a:r>
              <a:rPr lang="en-GB" sz="1200" dirty="0">
                <a:latin typeface="Gill Sans MT" panose="020B0502020104020203" pitchFamily="34" charset="0"/>
              </a:rPr>
              <a:t> </a:t>
            </a:r>
            <a:r>
              <a:rPr lang="en-GB" sz="1200" dirty="0" err="1">
                <a:latin typeface="Gill Sans MT" panose="020B0502020104020203" pitchFamily="34" charset="0"/>
              </a:rPr>
              <a:t>Manter</a:t>
            </a:r>
            <a:endParaRPr lang="en-GB" sz="1200" dirty="0">
              <a:latin typeface="Gill Sans MT" panose="020B0502020104020203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9D59F4-5D21-4E71-B75F-2529141AA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852" y="2333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629" y="-172995"/>
            <a:ext cx="12852075" cy="70309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00041D-CB2C-44EE-8438-1096E4F002AA}"/>
              </a:ext>
            </a:extLst>
          </p:cNvPr>
          <p:cNvSpPr/>
          <p:nvPr/>
        </p:nvSpPr>
        <p:spPr>
          <a:xfrm>
            <a:off x="1446029" y="537002"/>
            <a:ext cx="7953152" cy="623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ddw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dwqw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eyku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hY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kau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dyvnhwr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dhadhaa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dhaataa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sabh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kau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dhevanahaar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||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One Lord is the Great Giver; He is the Giver to all.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dyNdy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qoit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n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AwveI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Agnq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Bry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BMfwr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(n)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aaviee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aganat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bhare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bha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(n)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ddaar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||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is no limit to His Giving. His countless warehouses are filled to overflowing.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ijs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dw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idqw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Kwvxw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iqsu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khIAY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swbwis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dhaa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dhitaa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khaavanaa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kaheeaai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saabaas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||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us all celebrate Him, from whom we receive our nourishment.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nwnk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hukmu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n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cleI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nwil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Ksm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clY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Ardwis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]22]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naanak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hukam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chaliee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naal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khasam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chalai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aradhaas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||22||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Nanak, no one can issue commands to the Lord Master; let us offer prayers instead. ||22|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ieko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dwqw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mMgIAY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sBu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ikCu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plY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pwie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eiko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dhaataa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ma(n)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geeaai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sabh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kichh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palai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pai ||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Ask from the One Lord, the Great Giver, and you will be blessed with everything.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min 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qin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swis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igrwis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pRBu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ieko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ieku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iDAwie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 ]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 tan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giraas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prabh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iko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dhiaai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||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your mind and body, with each breath and morsel of food, meditate on the One and only Lord God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nwnku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nwm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cVHdI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klw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qyry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Bwxy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srb¤q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dw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Blw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Nanak naam,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chardikala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sarbat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bhulla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Nanak says, always have ever-ascending optimism and bless all of creation.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baniWebThick" panose="04040607000000020004" pitchFamily="8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541C2D-7343-4EAE-9F8D-2362CFCBD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4381" y="537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FEF1B72D5A9B469F11C5A982040A50" ma:contentTypeVersion="11" ma:contentTypeDescription="Create a new document." ma:contentTypeScope="" ma:versionID="378eb4572fdc1136790bbd8c6181dc5c">
  <xsd:schema xmlns:xsd="http://www.w3.org/2001/XMLSchema" xmlns:xs="http://www.w3.org/2001/XMLSchema" xmlns:p="http://schemas.microsoft.com/office/2006/metadata/properties" xmlns:ns2="d9ceadd0-6cef-4ad4-ac9d-058aeef55351" targetNamespace="http://schemas.microsoft.com/office/2006/metadata/properties" ma:root="true" ma:fieldsID="45c98c89e570dbf33429a65d821b5047" ns2:_="">
    <xsd:import namespace="d9ceadd0-6cef-4ad4-ac9d-058aeef553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eadd0-6cef-4ad4-ac9d-058aeef553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ADA326-A5DD-484C-ABA9-458C7CD32B8D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d9ceadd0-6cef-4ad4-ac9d-058aeef55351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9AA7E1-5C56-4164-82EC-4A805795BC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6B932B-F4B4-4495-815E-906402AD2D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ceadd0-6cef-4ad4-ac9d-058aeef55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1379</Words>
  <Application>Microsoft Office PowerPoint</Application>
  <PresentationFormat>Widescreen</PresentationFormat>
  <Paragraphs>119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Gill Sans MT</vt:lpstr>
      <vt:lpstr>GurbaniWebThick</vt:lpstr>
      <vt:lpstr>Office Theme</vt:lpstr>
      <vt:lpstr>Prayers</vt:lpstr>
      <vt:lpstr>End of day prayers</vt:lpstr>
      <vt:lpstr>PowerPoint Presentation</vt:lpstr>
      <vt:lpstr>PowerPoint Presentation</vt:lpstr>
      <vt:lpstr>PowerPoint Presentation</vt:lpstr>
      <vt:lpstr>PowerPoint Presentation</vt:lpstr>
      <vt:lpstr>Prayers learnt in previous years </vt:lpstr>
      <vt:lpstr>Sikh Prayer - Mool Manter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Prayers</dc:title>
  <dc:creator>Palbinder Kaur Brom</dc:creator>
  <cp:lastModifiedBy>Palbinder Kaur Brom</cp:lastModifiedBy>
  <cp:revision>4</cp:revision>
  <dcterms:created xsi:type="dcterms:W3CDTF">2021-03-10T16:15:02Z</dcterms:created>
  <dcterms:modified xsi:type="dcterms:W3CDTF">2021-11-11T10:02:03Z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0x01010028FEF1B72D5A9B469F11C5A982040A50</vt:lpwstr>
  </property>
</Properties>
</file>