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0"/>
  </p:notesMasterIdLst>
  <p:handoutMasterIdLst>
    <p:handoutMasterId r:id="rId21"/>
  </p:handoutMasterIdLst>
  <p:sldIdLst>
    <p:sldId id="296" r:id="rId5"/>
    <p:sldId id="297" r:id="rId6"/>
    <p:sldId id="316" r:id="rId7"/>
    <p:sldId id="299" r:id="rId8"/>
    <p:sldId id="312" r:id="rId9"/>
    <p:sldId id="313" r:id="rId10"/>
    <p:sldId id="311" r:id="rId11"/>
    <p:sldId id="300" r:id="rId12"/>
    <p:sldId id="301" r:id="rId13"/>
    <p:sldId id="314" r:id="rId14"/>
    <p:sldId id="303" r:id="rId15"/>
    <p:sldId id="304" r:id="rId16"/>
    <p:sldId id="305" r:id="rId17"/>
    <p:sldId id="306" r:id="rId18"/>
    <p:sldId id="310" r:id="rId19"/>
  </p:sldIdLst>
  <p:sldSz cx="9144000" cy="6858000" type="screen4x3"/>
  <p:notesSz cx="6669088" cy="9928225"/>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00"/>
    <a:srgbClr val="FEBB00"/>
    <a:srgbClr val="757575"/>
    <a:srgbClr val="73737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F5D4C0B-2CEC-407B-B4F1-43FEECDB8466}" v="428" dt="2022-09-14T10:41:24.106"/>
    <p1510:client id="{6798D762-9A98-61AD-8759-24CD07BA5BE0}" v="2" dt="2022-09-16T14:58:38.4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986" autoAdjust="0"/>
    <p:restoredTop sz="70388" autoAdjust="0"/>
  </p:normalViewPr>
  <p:slideViewPr>
    <p:cSldViewPr>
      <p:cViewPr varScale="1">
        <p:scale>
          <a:sx n="80" d="100"/>
          <a:sy n="80" d="100"/>
        </p:scale>
        <p:origin x="2322" y="96"/>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holas Cresswell" userId="50562aa9-d89f-4de1-981b-8366855064e6" providerId="ADAL" clId="{2F5D4C0B-2CEC-407B-B4F1-43FEECDB8466}"/>
    <pc:docChg chg="custSel modSld">
      <pc:chgData name="Nicholas Cresswell" userId="50562aa9-d89f-4de1-981b-8366855064e6" providerId="ADAL" clId="{2F5D4C0B-2CEC-407B-B4F1-43FEECDB8466}" dt="2022-09-14T10:41:24.106" v="427" actId="20577"/>
      <pc:docMkLst>
        <pc:docMk/>
      </pc:docMkLst>
      <pc:sldChg chg="modSp">
        <pc:chgData name="Nicholas Cresswell" userId="50562aa9-d89f-4de1-981b-8366855064e6" providerId="ADAL" clId="{2F5D4C0B-2CEC-407B-B4F1-43FEECDB8466}" dt="2022-09-14T10:41:24.106" v="427" actId="20577"/>
        <pc:sldMkLst>
          <pc:docMk/>
          <pc:sldMk cId="4117400515" sldId="303"/>
        </pc:sldMkLst>
        <pc:spChg chg="mod">
          <ac:chgData name="Nicholas Cresswell" userId="50562aa9-d89f-4de1-981b-8366855064e6" providerId="ADAL" clId="{2F5D4C0B-2CEC-407B-B4F1-43FEECDB8466}" dt="2022-09-14T10:41:24.106" v="427" actId="20577"/>
          <ac:spMkLst>
            <pc:docMk/>
            <pc:sldMk cId="4117400515" sldId="303"/>
            <ac:spMk id="4098" creationId="{BB2AC94D-B100-4E0B-A1DC-C7C7034715B2}"/>
          </ac:spMkLst>
        </pc:spChg>
      </pc:sldChg>
      <pc:sldChg chg="modSp">
        <pc:chgData name="Nicholas Cresswell" userId="50562aa9-d89f-4de1-981b-8366855064e6" providerId="ADAL" clId="{2F5D4C0B-2CEC-407B-B4F1-43FEECDB8466}" dt="2022-09-14T10:40:16.297" v="352" actId="20577"/>
        <pc:sldMkLst>
          <pc:docMk/>
          <pc:sldMk cId="4069096411" sldId="309"/>
        </pc:sldMkLst>
        <pc:spChg chg="mod">
          <ac:chgData name="Nicholas Cresswell" userId="50562aa9-d89f-4de1-981b-8366855064e6" providerId="ADAL" clId="{2F5D4C0B-2CEC-407B-B4F1-43FEECDB8466}" dt="2022-09-14T10:40:16.297" v="352" actId="20577"/>
          <ac:spMkLst>
            <pc:docMk/>
            <pc:sldMk cId="4069096411" sldId="309"/>
            <ac:spMk id="4101" creationId="{CD1A8D65-B3D2-4379-AFCD-7453F21DB88F}"/>
          </ac:spMkLst>
        </pc:spChg>
      </pc:sldChg>
    </pc:docChg>
  </pc:docChgLst>
  <pc:docChgLst>
    <pc:chgData name="Adam Ruhe" userId="S::a.ruhe@nishkamschools.org::1461294f-d672-4616-8876-4ea691fb4445" providerId="AD" clId="Web-{6798D762-9A98-61AD-8759-24CD07BA5BE0}"/>
    <pc:docChg chg="delSld">
      <pc:chgData name="Adam Ruhe" userId="S::a.ruhe@nishkamschools.org::1461294f-d672-4616-8876-4ea691fb4445" providerId="AD" clId="Web-{6798D762-9A98-61AD-8759-24CD07BA5BE0}" dt="2022-09-16T14:58:38.423" v="1"/>
      <pc:docMkLst>
        <pc:docMk/>
      </pc:docMkLst>
      <pc:sldChg chg="del">
        <pc:chgData name="Adam Ruhe" userId="S::a.ruhe@nishkamschools.org::1461294f-d672-4616-8876-4ea691fb4445" providerId="AD" clId="Web-{6798D762-9A98-61AD-8759-24CD07BA5BE0}" dt="2022-09-16T14:58:37.392" v="0"/>
        <pc:sldMkLst>
          <pc:docMk/>
          <pc:sldMk cId="3463527952" sldId="308"/>
        </pc:sldMkLst>
      </pc:sldChg>
      <pc:sldChg chg="del">
        <pc:chgData name="Adam Ruhe" userId="S::a.ruhe@nishkamschools.org::1461294f-d672-4616-8876-4ea691fb4445" providerId="AD" clId="Web-{6798D762-9A98-61AD-8759-24CD07BA5BE0}" dt="2022-09-16T14:58:38.423" v="1"/>
        <pc:sldMkLst>
          <pc:docMk/>
          <pc:sldMk cId="4069096411" sldId="309"/>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184B157-364E-4A7E-9F90-90AF1262F153}"/>
              </a:ext>
            </a:extLst>
          </p:cNvPr>
          <p:cNvSpPr>
            <a:spLocks noGrp="1"/>
          </p:cNvSpPr>
          <p:nvPr>
            <p:ph type="hdr" sz="quarter"/>
          </p:nvPr>
        </p:nvSpPr>
        <p:spPr>
          <a:xfrm>
            <a:off x="0" y="0"/>
            <a:ext cx="2890838" cy="496888"/>
          </a:xfrm>
          <a:prstGeom prst="rect">
            <a:avLst/>
          </a:prstGeom>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3" name="Date Placeholder 2">
            <a:extLst>
              <a:ext uri="{FF2B5EF4-FFF2-40B4-BE49-F238E27FC236}">
                <a16:creationId xmlns:a16="http://schemas.microsoft.com/office/drawing/2014/main" id="{A97EE61B-6B0B-49B7-A221-3D67B6F0DF45}"/>
              </a:ext>
            </a:extLst>
          </p:cNvPr>
          <p:cNvSpPr>
            <a:spLocks noGrp="1"/>
          </p:cNvSpPr>
          <p:nvPr>
            <p:ph type="dt" sz="quarter" idx="1"/>
          </p:nvPr>
        </p:nvSpPr>
        <p:spPr>
          <a:xfrm>
            <a:off x="3776663" y="0"/>
            <a:ext cx="2890837" cy="4968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572DA07B-9484-40D7-83AE-4255794786D7}" type="datetimeFigureOut">
              <a:rPr lang="en-GB" altLang="en-US"/>
              <a:pPr>
                <a:defRPr/>
              </a:pPr>
              <a:t>16/09/2022</a:t>
            </a:fld>
            <a:endParaRPr lang="en-GB" altLang="en-US"/>
          </a:p>
        </p:txBody>
      </p:sp>
      <p:sp>
        <p:nvSpPr>
          <p:cNvPr id="4" name="Footer Placeholder 3">
            <a:extLst>
              <a:ext uri="{FF2B5EF4-FFF2-40B4-BE49-F238E27FC236}">
                <a16:creationId xmlns:a16="http://schemas.microsoft.com/office/drawing/2014/main" id="{4E57DC6C-C019-45A4-B3A3-A28000C534FE}"/>
              </a:ext>
            </a:extLst>
          </p:cNvPr>
          <p:cNvSpPr>
            <a:spLocks noGrp="1"/>
          </p:cNvSpPr>
          <p:nvPr>
            <p:ph type="ftr" sz="quarter" idx="2"/>
          </p:nvPr>
        </p:nvSpPr>
        <p:spPr>
          <a:xfrm>
            <a:off x="0" y="9429750"/>
            <a:ext cx="2890838" cy="496888"/>
          </a:xfrm>
          <a:prstGeom prst="rect">
            <a:avLst/>
          </a:prstGeom>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5" name="Slide Number Placeholder 4">
            <a:extLst>
              <a:ext uri="{FF2B5EF4-FFF2-40B4-BE49-F238E27FC236}">
                <a16:creationId xmlns:a16="http://schemas.microsoft.com/office/drawing/2014/main" id="{772E9BE6-DF8C-45B0-8E20-CA4DDA789C6D}"/>
              </a:ext>
            </a:extLst>
          </p:cNvPr>
          <p:cNvSpPr>
            <a:spLocks noGrp="1"/>
          </p:cNvSpPr>
          <p:nvPr>
            <p:ph type="sldNum" sz="quarter" idx="3"/>
          </p:nvPr>
        </p:nvSpPr>
        <p:spPr>
          <a:xfrm>
            <a:off x="3776663" y="9429750"/>
            <a:ext cx="2890837" cy="4968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24446956-50C8-4324-887B-416CA628111F}"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144AEC5-D340-44C2-A83C-BECA496B9B86}"/>
              </a:ext>
            </a:extLst>
          </p:cNvPr>
          <p:cNvSpPr>
            <a:spLocks noGrp="1"/>
          </p:cNvSpPr>
          <p:nvPr>
            <p:ph type="hdr" sz="quarter"/>
          </p:nvPr>
        </p:nvSpPr>
        <p:spPr>
          <a:xfrm>
            <a:off x="0" y="0"/>
            <a:ext cx="2889250" cy="496888"/>
          </a:xfrm>
          <a:prstGeom prst="rect">
            <a:avLst/>
          </a:prstGeom>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3" name="Date Placeholder 2">
            <a:extLst>
              <a:ext uri="{FF2B5EF4-FFF2-40B4-BE49-F238E27FC236}">
                <a16:creationId xmlns:a16="http://schemas.microsoft.com/office/drawing/2014/main" id="{CD3F9F19-44A5-4384-BDB0-011719DE2F74}"/>
              </a:ext>
            </a:extLst>
          </p:cNvPr>
          <p:cNvSpPr>
            <a:spLocks noGrp="1"/>
          </p:cNvSpPr>
          <p:nvPr>
            <p:ph type="dt" idx="1"/>
          </p:nvPr>
        </p:nvSpPr>
        <p:spPr>
          <a:xfrm>
            <a:off x="3778250" y="0"/>
            <a:ext cx="2889250" cy="4968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BE2F8896-4836-447F-8BFE-A700284E1D2F}" type="datetimeFigureOut">
              <a:rPr lang="en-GB" altLang="en-US"/>
              <a:pPr>
                <a:defRPr/>
              </a:pPr>
              <a:t>16/09/2022</a:t>
            </a:fld>
            <a:endParaRPr lang="en-GB" altLang="en-US"/>
          </a:p>
        </p:txBody>
      </p:sp>
      <p:sp>
        <p:nvSpPr>
          <p:cNvPr id="4" name="Slide Image Placeholder 3">
            <a:extLst>
              <a:ext uri="{FF2B5EF4-FFF2-40B4-BE49-F238E27FC236}">
                <a16:creationId xmlns:a16="http://schemas.microsoft.com/office/drawing/2014/main" id="{DBA54A74-1EEC-442D-BE79-38D726959F36}"/>
              </a:ext>
            </a:extLst>
          </p:cNvPr>
          <p:cNvSpPr>
            <a:spLocks noGrp="1" noRot="1" noChangeAspect="1"/>
          </p:cNvSpPr>
          <p:nvPr>
            <p:ph type="sldImg" idx="2"/>
          </p:nvPr>
        </p:nvSpPr>
        <p:spPr>
          <a:xfrm>
            <a:off x="854075" y="746125"/>
            <a:ext cx="4960938" cy="3721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E0C4E5F7-94B3-4553-AB0C-4E1C1C8F7758}"/>
              </a:ext>
            </a:extLst>
          </p:cNvPr>
          <p:cNvSpPr>
            <a:spLocks noGrp="1"/>
          </p:cNvSpPr>
          <p:nvPr>
            <p:ph type="body" sz="quarter" idx="3"/>
          </p:nvPr>
        </p:nvSpPr>
        <p:spPr>
          <a:xfrm>
            <a:off x="666750" y="4716463"/>
            <a:ext cx="5335588" cy="446722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CF102204-5932-4F83-AAE5-95D03A7609FA}"/>
              </a:ext>
            </a:extLst>
          </p:cNvPr>
          <p:cNvSpPr>
            <a:spLocks noGrp="1"/>
          </p:cNvSpPr>
          <p:nvPr>
            <p:ph type="ftr" sz="quarter" idx="4"/>
          </p:nvPr>
        </p:nvSpPr>
        <p:spPr>
          <a:xfrm>
            <a:off x="0" y="9429750"/>
            <a:ext cx="2889250" cy="496888"/>
          </a:xfrm>
          <a:prstGeom prst="rect">
            <a:avLst/>
          </a:prstGeom>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7" name="Slide Number Placeholder 6">
            <a:extLst>
              <a:ext uri="{FF2B5EF4-FFF2-40B4-BE49-F238E27FC236}">
                <a16:creationId xmlns:a16="http://schemas.microsoft.com/office/drawing/2014/main" id="{252C6572-2D39-4EB9-9073-FBA338C85715}"/>
              </a:ext>
            </a:extLst>
          </p:cNvPr>
          <p:cNvSpPr>
            <a:spLocks noGrp="1"/>
          </p:cNvSpPr>
          <p:nvPr>
            <p:ph type="sldNum" sz="quarter" idx="5"/>
          </p:nvPr>
        </p:nvSpPr>
        <p:spPr>
          <a:xfrm>
            <a:off x="3778250" y="9429750"/>
            <a:ext cx="2889250" cy="4968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2129B24-E10A-44C6-8525-888E7B23CA7B}"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t>Welcome to this video introduction to studying Physics at </a:t>
            </a:r>
            <a:r>
              <a:rPr lang="en-GB" dirty="0" err="1"/>
              <a:t>Nishkam</a:t>
            </a:r>
            <a:r>
              <a:rPr lang="en-GB" dirty="0"/>
              <a:t> High School.</a:t>
            </a:r>
          </a:p>
          <a:p>
            <a:endParaRPr lang="en-GB" dirty="0"/>
          </a:p>
        </p:txBody>
      </p:sp>
      <p:sp>
        <p:nvSpPr>
          <p:cNvPr id="4" name="Slide Number Placeholder 3"/>
          <p:cNvSpPr>
            <a:spLocks noGrp="1"/>
          </p:cNvSpPr>
          <p:nvPr>
            <p:ph type="sldNum" sz="quarter" idx="5"/>
          </p:nvPr>
        </p:nvSpPr>
        <p:spPr/>
        <p:txBody>
          <a:bodyPr/>
          <a:lstStyle/>
          <a:p>
            <a:pPr>
              <a:defRPr/>
            </a:pPr>
            <a:fld id="{32129B24-E10A-44C6-8525-888E7B23CA7B}" type="slidenum">
              <a:rPr lang="en-GB" altLang="en-US" smtClean="0"/>
              <a:pPr>
                <a:defRPr/>
              </a:pPr>
              <a:t>1</a:t>
            </a:fld>
            <a:endParaRPr lang="en-GB" altLang="en-US"/>
          </a:p>
        </p:txBody>
      </p:sp>
    </p:spTree>
    <p:extLst>
      <p:ext uri="{BB962C8B-B14F-4D97-AF65-F5344CB8AC3E}">
        <p14:creationId xmlns:p14="http://schemas.microsoft.com/office/powerpoint/2010/main" val="3808368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32129B24-E10A-44C6-8525-888E7B23CA7B}" type="slidenum">
              <a:rPr lang="en-GB" altLang="en-US" smtClean="0"/>
              <a:pPr>
                <a:defRPr/>
              </a:pPr>
              <a:t>2</a:t>
            </a:fld>
            <a:endParaRPr lang="en-GB" altLang="en-US"/>
          </a:p>
        </p:txBody>
      </p:sp>
    </p:spTree>
    <p:extLst>
      <p:ext uri="{BB962C8B-B14F-4D97-AF65-F5344CB8AC3E}">
        <p14:creationId xmlns:p14="http://schemas.microsoft.com/office/powerpoint/2010/main" val="34590323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Our lessons will take place in science laboratories with access to a wide range of apparatus for a variety of experiments and opportunities to explore physical concepts practically.</a:t>
            </a:r>
          </a:p>
          <a:p>
            <a:r>
              <a:rPr lang="en-GB" dirty="0"/>
              <a:t>We know that it’s not enough just to read about physical concepts, but it’s important to explore concepts practically so that students can get hands on experience to both develop understanding and to consolidate understanding.</a:t>
            </a:r>
          </a:p>
        </p:txBody>
      </p:sp>
      <p:sp>
        <p:nvSpPr>
          <p:cNvPr id="4" name="Slide Number Placeholder 3"/>
          <p:cNvSpPr>
            <a:spLocks noGrp="1"/>
          </p:cNvSpPr>
          <p:nvPr>
            <p:ph type="sldNum" sz="quarter" idx="5"/>
          </p:nvPr>
        </p:nvSpPr>
        <p:spPr/>
        <p:txBody>
          <a:bodyPr/>
          <a:lstStyle/>
          <a:p>
            <a:pPr>
              <a:defRPr/>
            </a:pPr>
            <a:fld id="{32129B24-E10A-44C6-8525-888E7B23CA7B}" type="slidenum">
              <a:rPr lang="en-GB" altLang="en-US" smtClean="0"/>
              <a:pPr>
                <a:defRPr/>
              </a:pPr>
              <a:t>4</a:t>
            </a:fld>
            <a:endParaRPr lang="en-GB" altLang="en-US"/>
          </a:p>
        </p:txBody>
      </p:sp>
    </p:spTree>
    <p:extLst>
      <p:ext uri="{BB962C8B-B14F-4D97-AF65-F5344CB8AC3E}">
        <p14:creationId xmlns:p14="http://schemas.microsoft.com/office/powerpoint/2010/main" val="124386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required </a:t>
            </a:r>
            <a:r>
              <a:rPr lang="en-GB" dirty="0" err="1"/>
              <a:t>practicals</a:t>
            </a:r>
            <a:r>
              <a:rPr lang="en-GB" dirty="0"/>
              <a:t> </a:t>
            </a:r>
          </a:p>
        </p:txBody>
      </p:sp>
      <p:sp>
        <p:nvSpPr>
          <p:cNvPr id="4" name="Slide Number Placeholder 3"/>
          <p:cNvSpPr>
            <a:spLocks noGrp="1"/>
          </p:cNvSpPr>
          <p:nvPr>
            <p:ph type="sldNum" sz="quarter" idx="10"/>
          </p:nvPr>
        </p:nvSpPr>
        <p:spPr/>
        <p:txBody>
          <a:bodyPr/>
          <a:lstStyle/>
          <a:p>
            <a:pPr>
              <a:defRPr/>
            </a:pPr>
            <a:fld id="{32129B24-E10A-44C6-8525-888E7B23CA7B}" type="slidenum">
              <a:rPr lang="en-GB" altLang="en-US" smtClean="0"/>
              <a:pPr>
                <a:defRPr/>
              </a:pPr>
              <a:t>6</a:t>
            </a:fld>
            <a:endParaRPr lang="en-GB" altLang="en-US"/>
          </a:p>
        </p:txBody>
      </p:sp>
    </p:spTree>
    <p:extLst>
      <p:ext uri="{BB962C8B-B14F-4D97-AF65-F5344CB8AC3E}">
        <p14:creationId xmlns:p14="http://schemas.microsoft.com/office/powerpoint/2010/main" val="3358176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Particles and Radiation, Waves and Optics, Mechanics and Materials and Electricity</a:t>
            </a:r>
          </a:p>
          <a:p>
            <a:r>
              <a:rPr lang="en-GB" dirty="0"/>
              <a:t>Thermal Physics, Fields and Nuclear Physics</a:t>
            </a:r>
          </a:p>
          <a:p>
            <a:r>
              <a:rPr lang="en-GB" dirty="0"/>
              <a:t>Turning Points in Physics and Practical Skills</a:t>
            </a:r>
          </a:p>
        </p:txBody>
      </p:sp>
      <p:sp>
        <p:nvSpPr>
          <p:cNvPr id="4" name="Slide Number Placeholder 3"/>
          <p:cNvSpPr>
            <a:spLocks noGrp="1"/>
          </p:cNvSpPr>
          <p:nvPr>
            <p:ph type="sldNum" sz="quarter" idx="10"/>
          </p:nvPr>
        </p:nvSpPr>
        <p:spPr/>
        <p:txBody>
          <a:bodyPr/>
          <a:lstStyle/>
          <a:p>
            <a:pPr>
              <a:defRPr/>
            </a:pPr>
            <a:fld id="{32129B24-E10A-44C6-8525-888E7B23CA7B}" type="slidenum">
              <a:rPr lang="en-GB" altLang="en-US" smtClean="0"/>
              <a:pPr>
                <a:defRPr/>
              </a:pPr>
              <a:t>10</a:t>
            </a:fld>
            <a:endParaRPr lang="en-GB" altLang="en-US"/>
          </a:p>
        </p:txBody>
      </p:sp>
    </p:spTree>
    <p:extLst>
      <p:ext uri="{BB962C8B-B14F-4D97-AF65-F5344CB8AC3E}">
        <p14:creationId xmlns:p14="http://schemas.microsoft.com/office/powerpoint/2010/main" val="8795788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Physics is the hardest a-level, but the best a-level.</a:t>
            </a:r>
          </a:p>
          <a:p>
            <a:endParaRPr lang="en-GB" dirty="0"/>
          </a:p>
        </p:txBody>
      </p:sp>
      <p:sp>
        <p:nvSpPr>
          <p:cNvPr id="4" name="Slide Number Placeholder 3"/>
          <p:cNvSpPr>
            <a:spLocks noGrp="1"/>
          </p:cNvSpPr>
          <p:nvPr>
            <p:ph type="sldNum" sz="quarter" idx="5"/>
          </p:nvPr>
        </p:nvSpPr>
        <p:spPr/>
        <p:txBody>
          <a:bodyPr/>
          <a:lstStyle/>
          <a:p>
            <a:pPr>
              <a:defRPr/>
            </a:pPr>
            <a:fld id="{32129B24-E10A-44C6-8525-888E7B23CA7B}" type="slidenum">
              <a:rPr lang="en-GB" altLang="en-US" smtClean="0"/>
              <a:pPr>
                <a:defRPr/>
              </a:pPr>
              <a:t>14</a:t>
            </a:fld>
            <a:endParaRPr lang="en-GB" altLang="en-US"/>
          </a:p>
        </p:txBody>
      </p:sp>
    </p:spTree>
    <p:extLst>
      <p:ext uri="{BB962C8B-B14F-4D97-AF65-F5344CB8AC3E}">
        <p14:creationId xmlns:p14="http://schemas.microsoft.com/office/powerpoint/2010/main" val="3855760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51C879A-200A-467E-B996-D2FB5F2A3503}"/>
              </a:ext>
            </a:extLst>
          </p:cNvPr>
          <p:cNvSpPr>
            <a:spLocks noGrp="1"/>
          </p:cNvSpPr>
          <p:nvPr>
            <p:ph type="dt" sz="half" idx="10"/>
          </p:nvPr>
        </p:nvSpPr>
        <p:spPr/>
        <p:txBody>
          <a:bodyPr/>
          <a:lstStyle>
            <a:lvl1pPr>
              <a:defRPr/>
            </a:lvl1pPr>
          </a:lstStyle>
          <a:p>
            <a:pPr>
              <a:defRPr/>
            </a:pPr>
            <a:fld id="{D9B01A2F-554C-4489-9960-1D840E25CEB9}"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2451D9B9-6B31-43EF-9247-E252C48B8C70}"/>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C0226F8B-6834-4411-842B-20ABC9EC24A1}"/>
              </a:ext>
            </a:extLst>
          </p:cNvPr>
          <p:cNvSpPr>
            <a:spLocks noGrp="1"/>
          </p:cNvSpPr>
          <p:nvPr>
            <p:ph type="sldNum" sz="quarter" idx="12"/>
          </p:nvPr>
        </p:nvSpPr>
        <p:spPr/>
        <p:txBody>
          <a:bodyPr/>
          <a:lstStyle>
            <a:lvl1pPr>
              <a:defRPr/>
            </a:lvl1pPr>
          </a:lstStyle>
          <a:p>
            <a:pPr>
              <a:defRPr/>
            </a:pPr>
            <a:fld id="{F866830C-0FA9-4D50-8C2F-9AE2740257E3}" type="slidenum">
              <a:rPr lang="en-GB" altLang="en-US"/>
              <a:pPr>
                <a:defRPr/>
              </a:pPr>
              <a:t>‹#›</a:t>
            </a:fld>
            <a:endParaRPr lang="en-GB" altLang="en-US"/>
          </a:p>
        </p:txBody>
      </p:sp>
    </p:spTree>
    <p:extLst>
      <p:ext uri="{BB962C8B-B14F-4D97-AF65-F5344CB8AC3E}">
        <p14:creationId xmlns:p14="http://schemas.microsoft.com/office/powerpoint/2010/main" val="1594279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0ACB3C-ED08-4104-91F8-549AED46FAA0}"/>
              </a:ext>
            </a:extLst>
          </p:cNvPr>
          <p:cNvSpPr>
            <a:spLocks noGrp="1"/>
          </p:cNvSpPr>
          <p:nvPr>
            <p:ph type="dt" sz="half" idx="10"/>
          </p:nvPr>
        </p:nvSpPr>
        <p:spPr/>
        <p:txBody>
          <a:bodyPr/>
          <a:lstStyle>
            <a:lvl1pPr>
              <a:defRPr/>
            </a:lvl1pPr>
          </a:lstStyle>
          <a:p>
            <a:pPr>
              <a:defRPr/>
            </a:pPr>
            <a:fld id="{EBC7DC51-D3F3-48D8-8495-19E5806BFA0A}"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5DBECBEB-5023-43E1-B56D-511CDC489A79}"/>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91F24789-D550-4DD7-8A4B-47AC55F6A8CB}"/>
              </a:ext>
            </a:extLst>
          </p:cNvPr>
          <p:cNvSpPr>
            <a:spLocks noGrp="1"/>
          </p:cNvSpPr>
          <p:nvPr>
            <p:ph type="sldNum" sz="quarter" idx="12"/>
          </p:nvPr>
        </p:nvSpPr>
        <p:spPr/>
        <p:txBody>
          <a:bodyPr/>
          <a:lstStyle>
            <a:lvl1pPr>
              <a:defRPr/>
            </a:lvl1pPr>
          </a:lstStyle>
          <a:p>
            <a:pPr>
              <a:defRPr/>
            </a:pPr>
            <a:fld id="{D5BC45E8-A30F-4F3A-A2AA-FF641937C23F}" type="slidenum">
              <a:rPr lang="en-GB" altLang="en-US"/>
              <a:pPr>
                <a:defRPr/>
              </a:pPr>
              <a:t>‹#›</a:t>
            </a:fld>
            <a:endParaRPr lang="en-GB" altLang="en-US"/>
          </a:p>
        </p:txBody>
      </p:sp>
    </p:spTree>
    <p:extLst>
      <p:ext uri="{BB962C8B-B14F-4D97-AF65-F5344CB8AC3E}">
        <p14:creationId xmlns:p14="http://schemas.microsoft.com/office/powerpoint/2010/main" val="19341825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4F6698E-835D-4E81-B98B-4661E4BD8D05}"/>
              </a:ext>
            </a:extLst>
          </p:cNvPr>
          <p:cNvSpPr>
            <a:spLocks noGrp="1"/>
          </p:cNvSpPr>
          <p:nvPr>
            <p:ph type="dt" sz="half" idx="10"/>
          </p:nvPr>
        </p:nvSpPr>
        <p:spPr/>
        <p:txBody>
          <a:bodyPr/>
          <a:lstStyle>
            <a:lvl1pPr>
              <a:defRPr/>
            </a:lvl1pPr>
          </a:lstStyle>
          <a:p>
            <a:pPr>
              <a:defRPr/>
            </a:pPr>
            <a:fld id="{048CB999-E685-49BE-8A78-8A10A297E62A}"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3E84ACF0-2514-4CB0-8451-5BB4C569B208}"/>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46F3A6ED-D6A9-4183-85BB-B7BE1A3F156E}"/>
              </a:ext>
            </a:extLst>
          </p:cNvPr>
          <p:cNvSpPr>
            <a:spLocks noGrp="1"/>
          </p:cNvSpPr>
          <p:nvPr>
            <p:ph type="sldNum" sz="quarter" idx="12"/>
          </p:nvPr>
        </p:nvSpPr>
        <p:spPr/>
        <p:txBody>
          <a:bodyPr/>
          <a:lstStyle>
            <a:lvl1pPr>
              <a:defRPr/>
            </a:lvl1pPr>
          </a:lstStyle>
          <a:p>
            <a:pPr>
              <a:defRPr/>
            </a:pPr>
            <a:fld id="{413B0AAB-7D81-4222-9FC2-FAAB0A5871F2}" type="slidenum">
              <a:rPr lang="en-GB" altLang="en-US"/>
              <a:pPr>
                <a:defRPr/>
              </a:pPr>
              <a:t>‹#›</a:t>
            </a:fld>
            <a:endParaRPr lang="en-GB" altLang="en-US"/>
          </a:p>
        </p:txBody>
      </p:sp>
    </p:spTree>
    <p:extLst>
      <p:ext uri="{BB962C8B-B14F-4D97-AF65-F5344CB8AC3E}">
        <p14:creationId xmlns:p14="http://schemas.microsoft.com/office/powerpoint/2010/main" val="10084914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1A1E6633-B40C-436F-AFE4-F97A05B31559}"/>
              </a:ext>
            </a:extLst>
          </p:cNvPr>
          <p:cNvSpPr>
            <a:spLocks noGrp="1"/>
          </p:cNvSpPr>
          <p:nvPr>
            <p:ph type="dt" sz="half" idx="10"/>
          </p:nvPr>
        </p:nvSpPr>
        <p:spPr/>
        <p:txBody>
          <a:bodyPr/>
          <a:lstStyle>
            <a:lvl1pPr>
              <a:defRPr/>
            </a:lvl1pPr>
          </a:lstStyle>
          <a:p>
            <a:pPr>
              <a:defRPr/>
            </a:pPr>
            <a:fld id="{DF29D151-FF92-415C-B921-EE6FF60ACD0D}" type="datetimeFigureOut">
              <a:rPr lang="en-GB" altLang="en-US"/>
              <a:pPr>
                <a:defRPr/>
              </a:pPr>
              <a:t>16/09/2022</a:t>
            </a:fld>
            <a:endParaRPr lang="en-GB" altLang="en-US"/>
          </a:p>
        </p:txBody>
      </p:sp>
      <p:sp>
        <p:nvSpPr>
          <p:cNvPr id="6" name="Footer Placeholder 4">
            <a:extLst>
              <a:ext uri="{FF2B5EF4-FFF2-40B4-BE49-F238E27FC236}">
                <a16:creationId xmlns:a16="http://schemas.microsoft.com/office/drawing/2014/main" id="{67B6664E-FBA3-463E-B05E-5AD7593B2932}"/>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BDA1AD27-1B14-47BE-9A04-488D5BB04CD0}"/>
              </a:ext>
            </a:extLst>
          </p:cNvPr>
          <p:cNvSpPr>
            <a:spLocks noGrp="1"/>
          </p:cNvSpPr>
          <p:nvPr>
            <p:ph type="sldNum" sz="quarter" idx="12"/>
          </p:nvPr>
        </p:nvSpPr>
        <p:spPr/>
        <p:txBody>
          <a:bodyPr/>
          <a:lstStyle>
            <a:lvl1pPr>
              <a:defRPr/>
            </a:lvl1pPr>
          </a:lstStyle>
          <a:p>
            <a:pPr>
              <a:defRPr/>
            </a:pPr>
            <a:fld id="{6562F12E-8202-442B-875D-611F6E9D1D7A}" type="slidenum">
              <a:rPr lang="en-GB" altLang="en-US"/>
              <a:pPr>
                <a:defRPr/>
              </a:pPr>
              <a:t>‹#›</a:t>
            </a:fld>
            <a:endParaRPr lang="en-GB" altLang="en-US"/>
          </a:p>
        </p:txBody>
      </p:sp>
    </p:spTree>
    <p:extLst>
      <p:ext uri="{BB962C8B-B14F-4D97-AF65-F5344CB8AC3E}">
        <p14:creationId xmlns:p14="http://schemas.microsoft.com/office/powerpoint/2010/main" val="32495274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29653501-D699-47EC-9307-AD5B00A3E731}"/>
              </a:ext>
            </a:extLst>
          </p:cNvPr>
          <p:cNvSpPr>
            <a:spLocks noGrp="1"/>
          </p:cNvSpPr>
          <p:nvPr>
            <p:ph type="dt" sz="half" idx="10"/>
          </p:nvPr>
        </p:nvSpPr>
        <p:spPr/>
        <p:txBody>
          <a:bodyPr/>
          <a:lstStyle>
            <a:lvl1pPr>
              <a:defRPr/>
            </a:lvl1pPr>
          </a:lstStyle>
          <a:p>
            <a:pPr>
              <a:defRPr/>
            </a:pPr>
            <a:fld id="{4803DA7A-6B83-4934-A1D0-97E34CA25B80}" type="datetimeFigureOut">
              <a:rPr lang="en-GB" altLang="en-US"/>
              <a:pPr>
                <a:defRPr/>
              </a:pPr>
              <a:t>16/09/2022</a:t>
            </a:fld>
            <a:endParaRPr lang="en-GB" altLang="en-US"/>
          </a:p>
        </p:txBody>
      </p:sp>
      <p:sp>
        <p:nvSpPr>
          <p:cNvPr id="8" name="Footer Placeholder 4">
            <a:extLst>
              <a:ext uri="{FF2B5EF4-FFF2-40B4-BE49-F238E27FC236}">
                <a16:creationId xmlns:a16="http://schemas.microsoft.com/office/drawing/2014/main" id="{7DAFAC6C-3A54-4A6C-8775-8783A70F681C}"/>
              </a:ext>
            </a:extLst>
          </p:cNvPr>
          <p:cNvSpPr>
            <a:spLocks noGrp="1"/>
          </p:cNvSpPr>
          <p:nvPr>
            <p:ph type="ftr" sz="quarter" idx="11"/>
          </p:nvPr>
        </p:nvSpPr>
        <p:spPr/>
        <p:txBody>
          <a:bodyPr/>
          <a:lstStyle>
            <a:lvl1pPr>
              <a:defRPr/>
            </a:lvl1pPr>
          </a:lstStyle>
          <a:p>
            <a:pPr>
              <a:defRPr/>
            </a:pPr>
            <a:endParaRPr lang="en-GB" altLang="en-US"/>
          </a:p>
        </p:txBody>
      </p:sp>
      <p:sp>
        <p:nvSpPr>
          <p:cNvPr id="9" name="Slide Number Placeholder 5">
            <a:extLst>
              <a:ext uri="{FF2B5EF4-FFF2-40B4-BE49-F238E27FC236}">
                <a16:creationId xmlns:a16="http://schemas.microsoft.com/office/drawing/2014/main" id="{C62A0232-D5C7-484B-AAED-24510D5366BC}"/>
              </a:ext>
            </a:extLst>
          </p:cNvPr>
          <p:cNvSpPr>
            <a:spLocks noGrp="1"/>
          </p:cNvSpPr>
          <p:nvPr>
            <p:ph type="sldNum" sz="quarter" idx="12"/>
          </p:nvPr>
        </p:nvSpPr>
        <p:spPr/>
        <p:txBody>
          <a:bodyPr/>
          <a:lstStyle>
            <a:lvl1pPr>
              <a:defRPr/>
            </a:lvl1pPr>
          </a:lstStyle>
          <a:p>
            <a:pPr>
              <a:defRPr/>
            </a:pPr>
            <a:fld id="{AEAE3C22-2CF4-4933-80AA-F0F9DC62569D}" type="slidenum">
              <a:rPr lang="en-GB" altLang="en-US"/>
              <a:pPr>
                <a:defRPr/>
              </a:pPr>
              <a:t>‹#›</a:t>
            </a:fld>
            <a:endParaRPr lang="en-GB" altLang="en-US"/>
          </a:p>
        </p:txBody>
      </p:sp>
    </p:spTree>
    <p:extLst>
      <p:ext uri="{BB962C8B-B14F-4D97-AF65-F5344CB8AC3E}">
        <p14:creationId xmlns:p14="http://schemas.microsoft.com/office/powerpoint/2010/main" val="20973506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52B853A4-A24E-4941-9845-E50B084100DD}"/>
              </a:ext>
            </a:extLst>
          </p:cNvPr>
          <p:cNvSpPr>
            <a:spLocks noGrp="1"/>
          </p:cNvSpPr>
          <p:nvPr>
            <p:ph type="dt" sz="half" idx="10"/>
          </p:nvPr>
        </p:nvSpPr>
        <p:spPr/>
        <p:txBody>
          <a:bodyPr/>
          <a:lstStyle>
            <a:lvl1pPr>
              <a:defRPr/>
            </a:lvl1pPr>
          </a:lstStyle>
          <a:p>
            <a:pPr>
              <a:defRPr/>
            </a:pPr>
            <a:fld id="{3F4A49B9-AA08-489A-AFE9-D028E2FC6149}" type="datetimeFigureOut">
              <a:rPr lang="en-GB" altLang="en-US"/>
              <a:pPr>
                <a:defRPr/>
              </a:pPr>
              <a:t>16/09/2022</a:t>
            </a:fld>
            <a:endParaRPr lang="en-GB" altLang="en-US"/>
          </a:p>
        </p:txBody>
      </p:sp>
      <p:sp>
        <p:nvSpPr>
          <p:cNvPr id="4" name="Footer Placeholder 4">
            <a:extLst>
              <a:ext uri="{FF2B5EF4-FFF2-40B4-BE49-F238E27FC236}">
                <a16:creationId xmlns:a16="http://schemas.microsoft.com/office/drawing/2014/main" id="{B4CB63D7-25FF-467C-9C06-655A50BD9896}"/>
              </a:ext>
            </a:extLst>
          </p:cNvPr>
          <p:cNvSpPr>
            <a:spLocks noGrp="1"/>
          </p:cNvSpPr>
          <p:nvPr>
            <p:ph type="ftr" sz="quarter" idx="11"/>
          </p:nvPr>
        </p:nvSpPr>
        <p:spPr/>
        <p:txBody>
          <a:bodyPr/>
          <a:lstStyle>
            <a:lvl1pPr>
              <a:defRPr/>
            </a:lvl1pPr>
          </a:lstStyle>
          <a:p>
            <a:pPr>
              <a:defRPr/>
            </a:pPr>
            <a:endParaRPr lang="en-GB" altLang="en-US"/>
          </a:p>
        </p:txBody>
      </p:sp>
      <p:sp>
        <p:nvSpPr>
          <p:cNvPr id="5" name="Slide Number Placeholder 5">
            <a:extLst>
              <a:ext uri="{FF2B5EF4-FFF2-40B4-BE49-F238E27FC236}">
                <a16:creationId xmlns:a16="http://schemas.microsoft.com/office/drawing/2014/main" id="{1F7ABFC4-DE4F-4839-B9A7-EADBDA7FBA8D}"/>
              </a:ext>
            </a:extLst>
          </p:cNvPr>
          <p:cNvSpPr>
            <a:spLocks noGrp="1"/>
          </p:cNvSpPr>
          <p:nvPr>
            <p:ph type="sldNum" sz="quarter" idx="12"/>
          </p:nvPr>
        </p:nvSpPr>
        <p:spPr/>
        <p:txBody>
          <a:bodyPr/>
          <a:lstStyle>
            <a:lvl1pPr>
              <a:defRPr/>
            </a:lvl1pPr>
          </a:lstStyle>
          <a:p>
            <a:pPr>
              <a:defRPr/>
            </a:pPr>
            <a:fld id="{70F2D444-2E0D-49DA-A778-D035469A2259}" type="slidenum">
              <a:rPr lang="en-GB" altLang="en-US"/>
              <a:pPr>
                <a:defRPr/>
              </a:pPr>
              <a:t>‹#›</a:t>
            </a:fld>
            <a:endParaRPr lang="en-GB" altLang="en-US"/>
          </a:p>
        </p:txBody>
      </p:sp>
    </p:spTree>
    <p:extLst>
      <p:ext uri="{BB962C8B-B14F-4D97-AF65-F5344CB8AC3E}">
        <p14:creationId xmlns:p14="http://schemas.microsoft.com/office/powerpoint/2010/main" val="2693827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2259D4F2-F874-4A44-BCE5-51B5634D98A2}"/>
              </a:ext>
            </a:extLst>
          </p:cNvPr>
          <p:cNvSpPr>
            <a:spLocks noGrp="1"/>
          </p:cNvSpPr>
          <p:nvPr>
            <p:ph type="dt" sz="half" idx="10"/>
          </p:nvPr>
        </p:nvSpPr>
        <p:spPr/>
        <p:txBody>
          <a:bodyPr/>
          <a:lstStyle>
            <a:lvl1pPr>
              <a:defRPr/>
            </a:lvl1pPr>
          </a:lstStyle>
          <a:p>
            <a:pPr>
              <a:defRPr/>
            </a:pPr>
            <a:fld id="{CC3E87B8-2BA9-4072-910A-AD079BAC9F5F}" type="datetimeFigureOut">
              <a:rPr lang="en-GB" altLang="en-US"/>
              <a:pPr>
                <a:defRPr/>
              </a:pPr>
              <a:t>16/09/2022</a:t>
            </a:fld>
            <a:endParaRPr lang="en-GB" altLang="en-US"/>
          </a:p>
        </p:txBody>
      </p:sp>
      <p:sp>
        <p:nvSpPr>
          <p:cNvPr id="3" name="Footer Placeholder 4">
            <a:extLst>
              <a:ext uri="{FF2B5EF4-FFF2-40B4-BE49-F238E27FC236}">
                <a16:creationId xmlns:a16="http://schemas.microsoft.com/office/drawing/2014/main" id="{FE313D11-611F-40D0-BE57-6782F03E53CC}"/>
              </a:ext>
            </a:extLst>
          </p:cNvPr>
          <p:cNvSpPr>
            <a:spLocks noGrp="1"/>
          </p:cNvSpPr>
          <p:nvPr>
            <p:ph type="ftr" sz="quarter" idx="11"/>
          </p:nvPr>
        </p:nvSpPr>
        <p:spPr/>
        <p:txBody>
          <a:bodyPr/>
          <a:lstStyle>
            <a:lvl1pPr>
              <a:defRPr/>
            </a:lvl1pPr>
          </a:lstStyle>
          <a:p>
            <a:pPr>
              <a:defRPr/>
            </a:pPr>
            <a:endParaRPr lang="en-GB" altLang="en-US"/>
          </a:p>
        </p:txBody>
      </p:sp>
      <p:sp>
        <p:nvSpPr>
          <p:cNvPr id="4" name="Slide Number Placeholder 5">
            <a:extLst>
              <a:ext uri="{FF2B5EF4-FFF2-40B4-BE49-F238E27FC236}">
                <a16:creationId xmlns:a16="http://schemas.microsoft.com/office/drawing/2014/main" id="{20ADD488-3647-4E5D-B36F-AA3DB47BDB03}"/>
              </a:ext>
            </a:extLst>
          </p:cNvPr>
          <p:cNvSpPr>
            <a:spLocks noGrp="1"/>
          </p:cNvSpPr>
          <p:nvPr>
            <p:ph type="sldNum" sz="quarter" idx="12"/>
          </p:nvPr>
        </p:nvSpPr>
        <p:spPr/>
        <p:txBody>
          <a:bodyPr/>
          <a:lstStyle>
            <a:lvl1pPr>
              <a:defRPr/>
            </a:lvl1pPr>
          </a:lstStyle>
          <a:p>
            <a:pPr>
              <a:defRPr/>
            </a:pPr>
            <a:fld id="{7807D5C7-0C4F-49AE-82C4-1A1F33A135C7}" type="slidenum">
              <a:rPr lang="en-GB" altLang="en-US"/>
              <a:pPr>
                <a:defRPr/>
              </a:pPr>
              <a:t>‹#›</a:t>
            </a:fld>
            <a:endParaRPr lang="en-GB" altLang="en-US"/>
          </a:p>
        </p:txBody>
      </p:sp>
    </p:spTree>
    <p:extLst>
      <p:ext uri="{BB962C8B-B14F-4D97-AF65-F5344CB8AC3E}">
        <p14:creationId xmlns:p14="http://schemas.microsoft.com/office/powerpoint/2010/main" val="1505791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6A7AC235-8466-4C06-94BA-74CC39FBC82E}"/>
              </a:ext>
            </a:extLst>
          </p:cNvPr>
          <p:cNvSpPr>
            <a:spLocks noGrp="1"/>
          </p:cNvSpPr>
          <p:nvPr>
            <p:ph type="dt" sz="half" idx="10"/>
          </p:nvPr>
        </p:nvSpPr>
        <p:spPr/>
        <p:txBody>
          <a:bodyPr/>
          <a:lstStyle>
            <a:lvl1pPr>
              <a:defRPr/>
            </a:lvl1pPr>
          </a:lstStyle>
          <a:p>
            <a:pPr>
              <a:defRPr/>
            </a:pPr>
            <a:fld id="{1F840222-56A6-4035-AA66-0FFB9FE132DB}" type="datetimeFigureOut">
              <a:rPr lang="en-GB" altLang="en-US"/>
              <a:pPr>
                <a:defRPr/>
              </a:pPr>
              <a:t>16/09/2022</a:t>
            </a:fld>
            <a:endParaRPr lang="en-GB" altLang="en-US"/>
          </a:p>
        </p:txBody>
      </p:sp>
      <p:sp>
        <p:nvSpPr>
          <p:cNvPr id="6" name="Footer Placeholder 4">
            <a:extLst>
              <a:ext uri="{FF2B5EF4-FFF2-40B4-BE49-F238E27FC236}">
                <a16:creationId xmlns:a16="http://schemas.microsoft.com/office/drawing/2014/main" id="{5DC7C8C7-366C-497E-BCC7-21B915090D81}"/>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FA57E5DD-0F58-4F76-B5F6-978A3B4D47D5}"/>
              </a:ext>
            </a:extLst>
          </p:cNvPr>
          <p:cNvSpPr>
            <a:spLocks noGrp="1"/>
          </p:cNvSpPr>
          <p:nvPr>
            <p:ph type="sldNum" sz="quarter" idx="12"/>
          </p:nvPr>
        </p:nvSpPr>
        <p:spPr/>
        <p:txBody>
          <a:bodyPr/>
          <a:lstStyle>
            <a:lvl1pPr>
              <a:defRPr/>
            </a:lvl1pPr>
          </a:lstStyle>
          <a:p>
            <a:pPr>
              <a:defRPr/>
            </a:pPr>
            <a:fld id="{FE765334-3E82-45AD-AB08-EF15150A9940}" type="slidenum">
              <a:rPr lang="en-GB" altLang="en-US"/>
              <a:pPr>
                <a:defRPr/>
              </a:pPr>
              <a:t>‹#›</a:t>
            </a:fld>
            <a:endParaRPr lang="en-GB" altLang="en-US"/>
          </a:p>
        </p:txBody>
      </p:sp>
    </p:spTree>
    <p:extLst>
      <p:ext uri="{BB962C8B-B14F-4D97-AF65-F5344CB8AC3E}">
        <p14:creationId xmlns:p14="http://schemas.microsoft.com/office/powerpoint/2010/main" val="4436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36FCEF74-CDAF-4FC3-A790-E550AFCDDFBB}"/>
              </a:ext>
            </a:extLst>
          </p:cNvPr>
          <p:cNvSpPr>
            <a:spLocks noGrp="1"/>
          </p:cNvSpPr>
          <p:nvPr>
            <p:ph type="dt" sz="half" idx="10"/>
          </p:nvPr>
        </p:nvSpPr>
        <p:spPr/>
        <p:txBody>
          <a:bodyPr/>
          <a:lstStyle>
            <a:lvl1pPr>
              <a:defRPr/>
            </a:lvl1pPr>
          </a:lstStyle>
          <a:p>
            <a:pPr>
              <a:defRPr/>
            </a:pPr>
            <a:fld id="{B108EC03-7712-4BC4-A7CA-5B554CE87917}" type="datetimeFigureOut">
              <a:rPr lang="en-GB" altLang="en-US"/>
              <a:pPr>
                <a:defRPr/>
              </a:pPr>
              <a:t>16/09/2022</a:t>
            </a:fld>
            <a:endParaRPr lang="en-GB" altLang="en-US"/>
          </a:p>
        </p:txBody>
      </p:sp>
      <p:sp>
        <p:nvSpPr>
          <p:cNvPr id="6" name="Footer Placeholder 4">
            <a:extLst>
              <a:ext uri="{FF2B5EF4-FFF2-40B4-BE49-F238E27FC236}">
                <a16:creationId xmlns:a16="http://schemas.microsoft.com/office/drawing/2014/main" id="{A137633D-9117-471D-AF25-1B819F3C6219}"/>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86690A08-4CDD-4849-B74C-C996C7983F5A}"/>
              </a:ext>
            </a:extLst>
          </p:cNvPr>
          <p:cNvSpPr>
            <a:spLocks noGrp="1"/>
          </p:cNvSpPr>
          <p:nvPr>
            <p:ph type="sldNum" sz="quarter" idx="12"/>
          </p:nvPr>
        </p:nvSpPr>
        <p:spPr/>
        <p:txBody>
          <a:bodyPr/>
          <a:lstStyle>
            <a:lvl1pPr>
              <a:defRPr/>
            </a:lvl1pPr>
          </a:lstStyle>
          <a:p>
            <a:pPr>
              <a:defRPr/>
            </a:pPr>
            <a:fld id="{372AA2AB-42B2-447F-AE0F-12333B7AC1DF}" type="slidenum">
              <a:rPr lang="en-GB" altLang="en-US"/>
              <a:pPr>
                <a:defRPr/>
              </a:pPr>
              <a:t>‹#›</a:t>
            </a:fld>
            <a:endParaRPr lang="en-GB" altLang="en-US"/>
          </a:p>
        </p:txBody>
      </p:sp>
    </p:spTree>
    <p:extLst>
      <p:ext uri="{BB962C8B-B14F-4D97-AF65-F5344CB8AC3E}">
        <p14:creationId xmlns:p14="http://schemas.microsoft.com/office/powerpoint/2010/main" val="27416455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4D2640-D2DD-4760-A3F5-749F2E31FBE9}"/>
              </a:ext>
            </a:extLst>
          </p:cNvPr>
          <p:cNvSpPr>
            <a:spLocks noGrp="1"/>
          </p:cNvSpPr>
          <p:nvPr>
            <p:ph type="dt" sz="half" idx="10"/>
          </p:nvPr>
        </p:nvSpPr>
        <p:spPr/>
        <p:txBody>
          <a:bodyPr/>
          <a:lstStyle>
            <a:lvl1pPr>
              <a:defRPr/>
            </a:lvl1pPr>
          </a:lstStyle>
          <a:p>
            <a:pPr>
              <a:defRPr/>
            </a:pPr>
            <a:fld id="{7CB7A9C6-D00D-46BB-B52E-1ED21E2FD3D5}"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E7A1D2A1-7ED8-42A7-A6B1-6B7E622381D0}"/>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091C4015-7C85-484D-ACD0-11AB064116DD}"/>
              </a:ext>
            </a:extLst>
          </p:cNvPr>
          <p:cNvSpPr>
            <a:spLocks noGrp="1"/>
          </p:cNvSpPr>
          <p:nvPr>
            <p:ph type="sldNum" sz="quarter" idx="12"/>
          </p:nvPr>
        </p:nvSpPr>
        <p:spPr/>
        <p:txBody>
          <a:bodyPr/>
          <a:lstStyle>
            <a:lvl1pPr>
              <a:defRPr/>
            </a:lvl1pPr>
          </a:lstStyle>
          <a:p>
            <a:pPr>
              <a:defRPr/>
            </a:pPr>
            <a:fld id="{FC1181B3-BBB4-4C32-AF13-81D883D824D0}" type="slidenum">
              <a:rPr lang="en-GB" altLang="en-US"/>
              <a:pPr>
                <a:defRPr/>
              </a:pPr>
              <a:t>‹#›</a:t>
            </a:fld>
            <a:endParaRPr lang="en-GB" altLang="en-US"/>
          </a:p>
        </p:txBody>
      </p:sp>
    </p:spTree>
    <p:extLst>
      <p:ext uri="{BB962C8B-B14F-4D97-AF65-F5344CB8AC3E}">
        <p14:creationId xmlns:p14="http://schemas.microsoft.com/office/powerpoint/2010/main" val="3499214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7ABD9A5-B28B-4359-8D63-BB50BDA89E39}"/>
              </a:ext>
            </a:extLst>
          </p:cNvPr>
          <p:cNvSpPr>
            <a:spLocks noGrp="1"/>
          </p:cNvSpPr>
          <p:nvPr>
            <p:ph type="dt" sz="half" idx="10"/>
          </p:nvPr>
        </p:nvSpPr>
        <p:spPr/>
        <p:txBody>
          <a:bodyPr/>
          <a:lstStyle>
            <a:lvl1pPr>
              <a:defRPr/>
            </a:lvl1pPr>
          </a:lstStyle>
          <a:p>
            <a:pPr>
              <a:defRPr/>
            </a:pPr>
            <a:fld id="{ECFE741A-E575-4DAA-A0AE-73CBD149F0F9}"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DEF75D71-3972-4F66-A182-EE0FA615558E}"/>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E9E1F28C-A07B-4123-98DA-E1F0F8A2346A}"/>
              </a:ext>
            </a:extLst>
          </p:cNvPr>
          <p:cNvSpPr>
            <a:spLocks noGrp="1"/>
          </p:cNvSpPr>
          <p:nvPr>
            <p:ph type="sldNum" sz="quarter" idx="12"/>
          </p:nvPr>
        </p:nvSpPr>
        <p:spPr/>
        <p:txBody>
          <a:bodyPr/>
          <a:lstStyle>
            <a:lvl1pPr>
              <a:defRPr/>
            </a:lvl1pPr>
          </a:lstStyle>
          <a:p>
            <a:pPr>
              <a:defRPr/>
            </a:pPr>
            <a:fld id="{983E8518-61C4-4A42-BCDD-7879BB7CF4B2}" type="slidenum">
              <a:rPr lang="en-GB" altLang="en-US"/>
              <a:pPr>
                <a:defRPr/>
              </a:pPr>
              <a:t>‹#›</a:t>
            </a:fld>
            <a:endParaRPr lang="en-GB" altLang="en-US"/>
          </a:p>
        </p:txBody>
      </p:sp>
    </p:spTree>
    <p:extLst>
      <p:ext uri="{BB962C8B-B14F-4D97-AF65-F5344CB8AC3E}">
        <p14:creationId xmlns:p14="http://schemas.microsoft.com/office/powerpoint/2010/main" val="9937528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3E466860-41A3-474F-8AA2-7761BEFFE454}"/>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85BEE338-8C01-4541-90A5-08B0A8BAEC02}"/>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5BB3C9C4-2780-47D9-A167-376438A87701}"/>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defRPr>
            </a:lvl1pPr>
          </a:lstStyle>
          <a:p>
            <a:pPr>
              <a:defRPr/>
            </a:pPr>
            <a:fld id="{2D77B787-DD71-4C54-83DF-2487400F3757}"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A14B1267-1501-4DE1-8E91-482B2CEA7DAC}"/>
              </a:ext>
            </a:extLst>
          </p:cNvPr>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a:solidFill>
                  <a:srgbClr val="898989"/>
                </a:solidFill>
              </a:defRPr>
            </a:lvl1pPr>
          </a:lstStyle>
          <a:p>
            <a:pPr>
              <a:defRPr/>
            </a:pPr>
            <a:endParaRPr lang="en-GB" altLang="en-US"/>
          </a:p>
        </p:txBody>
      </p:sp>
      <p:sp>
        <p:nvSpPr>
          <p:cNvPr id="6" name="Slide Number Placeholder 5">
            <a:extLst>
              <a:ext uri="{FF2B5EF4-FFF2-40B4-BE49-F238E27FC236}">
                <a16:creationId xmlns:a16="http://schemas.microsoft.com/office/drawing/2014/main" id="{11935F87-0FA9-4F7D-ACE8-88446342A93D}"/>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B9E356FA-E786-4C73-B836-C1D41A4E3914}"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charset="0"/>
        </a:defRPr>
      </a:lvl2pPr>
      <a:lvl3pPr algn="ctr" rtl="0" eaLnBrk="0" fontAlgn="base" hangingPunct="0">
        <a:spcBef>
          <a:spcPct val="0"/>
        </a:spcBef>
        <a:spcAft>
          <a:spcPct val="0"/>
        </a:spcAft>
        <a:defRPr sz="4400">
          <a:solidFill>
            <a:schemeClr val="tx1"/>
          </a:solidFill>
          <a:latin typeface="Calibri" charset="0"/>
        </a:defRPr>
      </a:lvl3pPr>
      <a:lvl4pPr algn="ctr" rtl="0" eaLnBrk="0" fontAlgn="base" hangingPunct="0">
        <a:spcBef>
          <a:spcPct val="0"/>
        </a:spcBef>
        <a:spcAft>
          <a:spcPct val="0"/>
        </a:spcAft>
        <a:defRPr sz="4400">
          <a:solidFill>
            <a:schemeClr val="tx1"/>
          </a:solidFill>
          <a:latin typeface="Calibri" charset="0"/>
        </a:defRPr>
      </a:lvl4pPr>
      <a:lvl5pPr algn="ctr" rtl="0" eaLnBrk="0" fontAlgn="base" hangingPunct="0">
        <a:spcBef>
          <a:spcPct val="0"/>
        </a:spcBef>
        <a:spcAft>
          <a:spcPct val="0"/>
        </a:spcAft>
        <a:defRPr sz="4400">
          <a:solidFill>
            <a:schemeClr val="tx1"/>
          </a:solidFill>
          <a:latin typeface="Calibri" charset="0"/>
        </a:defRPr>
      </a:lvl5pPr>
      <a:lvl6pPr marL="457200" algn="ctr" rtl="0" fontAlgn="base">
        <a:spcBef>
          <a:spcPct val="0"/>
        </a:spcBef>
        <a:spcAft>
          <a:spcPct val="0"/>
        </a:spcAft>
        <a:defRPr sz="4400">
          <a:solidFill>
            <a:schemeClr val="tx1"/>
          </a:solidFill>
          <a:latin typeface="Calibri" charset="0"/>
        </a:defRPr>
      </a:lvl6pPr>
      <a:lvl7pPr marL="914400" algn="ctr" rtl="0" fontAlgn="base">
        <a:spcBef>
          <a:spcPct val="0"/>
        </a:spcBef>
        <a:spcAft>
          <a:spcPct val="0"/>
        </a:spcAft>
        <a:defRPr sz="4400">
          <a:solidFill>
            <a:schemeClr val="tx1"/>
          </a:solidFill>
          <a:latin typeface="Calibri" charset="0"/>
        </a:defRPr>
      </a:lvl7pPr>
      <a:lvl8pPr marL="1371600" algn="ctr" rtl="0" fontAlgn="base">
        <a:spcBef>
          <a:spcPct val="0"/>
        </a:spcBef>
        <a:spcAft>
          <a:spcPct val="0"/>
        </a:spcAft>
        <a:defRPr sz="4400">
          <a:solidFill>
            <a:schemeClr val="tx1"/>
          </a:solidFill>
          <a:latin typeface="Calibri" charset="0"/>
        </a:defRPr>
      </a:lvl8pPr>
      <a:lvl9pPr marL="1828800" algn="ctr" rtl="0" fontAlgn="base">
        <a:spcBef>
          <a:spcPct val="0"/>
        </a:spcBef>
        <a:spcAft>
          <a:spcPct val="0"/>
        </a:spcAft>
        <a:defRPr sz="4400">
          <a:solidFill>
            <a:schemeClr val="tx1"/>
          </a:solidFill>
          <a:latin typeface="Calibri"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3.jp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5.jpg"/><Relationship Id="rId5" Type="http://schemas.openxmlformats.org/officeDocument/2006/relationships/image" Target="../media/image1.pn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2.png"/><Relationship Id="rId5" Type="http://schemas.openxmlformats.org/officeDocument/2006/relationships/image" Target="../media/image6.jpe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2.png"/><Relationship Id="rId5" Type="http://schemas.openxmlformats.org/officeDocument/2006/relationships/image" Target="../media/image9.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2.pn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0.png"/><Relationship Id="rId5" Type="http://schemas.openxmlformats.org/officeDocument/2006/relationships/image" Target="../media/image1.png"/><Relationship Id="rId4" Type="http://schemas.openxmlformats.org/officeDocument/2006/relationships/notesSlide" Target="../notesSlides/notesSlide5.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2.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2.pn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2.png"/><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6.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603157" y="2287121"/>
            <a:ext cx="7934325" cy="504825"/>
          </a:xfrm>
        </p:spPr>
        <p:txBody>
          <a:bodyPr/>
          <a:lstStyle/>
          <a:p>
            <a:r>
              <a:rPr lang="en-GB" altLang="en-US" sz="3200" b="1" dirty="0">
                <a:solidFill>
                  <a:srgbClr val="CC9900"/>
                </a:solidFill>
                <a:latin typeface="Century Gothic"/>
                <a:ea typeface="ＭＳ Ｐゴシック"/>
              </a:rPr>
              <a:t>Welcome to the </a:t>
            </a:r>
            <a:r>
              <a:rPr lang="en-GB" altLang="en-US" sz="3200" b="1" dirty="0" err="1">
                <a:solidFill>
                  <a:srgbClr val="CC9900"/>
                </a:solidFill>
                <a:latin typeface="Century Gothic"/>
                <a:ea typeface="ＭＳ Ｐゴシック"/>
              </a:rPr>
              <a:t>Nishkam</a:t>
            </a:r>
            <a:r>
              <a:rPr lang="en-GB" altLang="en-US" sz="3200" b="1" dirty="0">
                <a:solidFill>
                  <a:srgbClr val="CC9900"/>
                </a:solidFill>
                <a:latin typeface="Century Gothic"/>
                <a:ea typeface="ＭＳ Ｐゴシック"/>
              </a:rPr>
              <a:t> High School Physics department</a:t>
            </a:r>
            <a:endParaRPr lang="en-US" sz="3200" dirty="0">
              <a:cs typeface="Calibri"/>
            </a:endParaRPr>
          </a:p>
        </p:txBody>
      </p:sp>
      <p:pic>
        <p:nvPicPr>
          <p:cNvPr id="3" name="Audio 2">
            <a:hlinkClick r:id="" action="ppaction://media"/>
            <a:extLst>
              <a:ext uri="{FF2B5EF4-FFF2-40B4-BE49-F238E27FC236}">
                <a16:creationId xmlns:a16="http://schemas.microsoft.com/office/drawing/2014/main" id="{B7B4C48D-9CC5-4994-937C-9AFBBDD2265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910"/>
    </mc:Choice>
    <mc:Fallback xmlns="">
      <p:transition spd="slow" advTm="69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30303"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Head of Department welcome</a:t>
            </a:r>
          </a:p>
        </p:txBody>
      </p:sp>
      <p:pic>
        <p:nvPicPr>
          <p:cNvPr id="4" name="Audio 3">
            <a:hlinkClick r:id="" action="ppaction://media"/>
            <a:extLst>
              <a:ext uri="{FF2B5EF4-FFF2-40B4-BE49-F238E27FC236}">
                <a16:creationId xmlns:a16="http://schemas.microsoft.com/office/drawing/2014/main" id="{62077C74-5739-4EF0-96D2-E4D668DAA16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
        <p:nvSpPr>
          <p:cNvPr id="7" name="Content Placeholder 2">
            <a:extLst>
              <a:ext uri="{FF2B5EF4-FFF2-40B4-BE49-F238E27FC236}">
                <a16:creationId xmlns:a16="http://schemas.microsoft.com/office/drawing/2014/main" id="{9F118836-68F8-43AE-8E8B-81260765C7DA}"/>
              </a:ext>
            </a:extLst>
          </p:cNvPr>
          <p:cNvSpPr txBox="1">
            <a:spLocks/>
          </p:cNvSpPr>
          <p:nvPr/>
        </p:nvSpPr>
        <p:spPr bwMode="auto">
          <a:xfrm>
            <a:off x="961486" y="1702939"/>
            <a:ext cx="7221027" cy="442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eaLnBrk="1" hangingPunct="1">
              <a:buFont typeface="Arial" panose="020B0604020202020204" pitchFamily="34" charset="0"/>
              <a:buNone/>
            </a:pPr>
            <a:r>
              <a:rPr lang="en-GB" altLang="en-US" sz="1800" dirty="0">
                <a:solidFill>
                  <a:srgbClr val="000000"/>
                </a:solidFill>
                <a:ea typeface="ＭＳ Ｐゴシック" panose="020B0600070205080204" pitchFamily="34" charset="-128"/>
              </a:rPr>
              <a:t>Mr Nicholas Cresswell </a:t>
            </a:r>
            <a:r>
              <a:rPr lang="en-GB" altLang="en-US" sz="1800" dirty="0" err="1">
                <a:solidFill>
                  <a:srgbClr val="000000"/>
                </a:solidFill>
                <a:ea typeface="ＭＳ Ｐゴシック" panose="020B0600070205080204" pitchFamily="34" charset="-128"/>
              </a:rPr>
              <a:t>MPhys</a:t>
            </a:r>
            <a:endParaRPr lang="en-GB" altLang="en-US" sz="1800" dirty="0">
              <a:solidFill>
                <a:srgbClr val="000000"/>
              </a:solidFill>
              <a:ea typeface="ＭＳ Ｐゴシック" panose="020B0600070205080204" pitchFamily="34" charset="-128"/>
            </a:endParaRPr>
          </a:p>
          <a:p>
            <a:pPr marL="0" indent="0" algn="ctr" eaLnBrk="1" hangingPunct="1">
              <a:buFont typeface="Arial" panose="020B0604020202020204" pitchFamily="34" charset="0"/>
              <a:buNone/>
            </a:pPr>
            <a:r>
              <a:rPr lang="en-GB" altLang="en-US" sz="1800" dirty="0">
                <a:solidFill>
                  <a:srgbClr val="000000"/>
                </a:solidFill>
                <a:ea typeface="ＭＳ Ｐゴシック" panose="020B0600070205080204" pitchFamily="34" charset="-128"/>
              </a:rPr>
              <a:t>Head of Physics</a:t>
            </a:r>
          </a:p>
        </p:txBody>
      </p:sp>
      <p:pic>
        <p:nvPicPr>
          <p:cNvPr id="8" name="Picture 7" descr="A person wearing a suit and tie smiling at the camera&#10;&#10;Description automatically generated">
            <a:extLst>
              <a:ext uri="{FF2B5EF4-FFF2-40B4-BE49-F238E27FC236}">
                <a16:creationId xmlns:a16="http://schemas.microsoft.com/office/drawing/2014/main" id="{7FFC9754-18A7-4888-A122-10F3763FCA0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306851" y="2414813"/>
            <a:ext cx="2473148" cy="3641024"/>
          </a:xfrm>
          <a:prstGeom prst="rect">
            <a:avLst/>
          </a:prstGeom>
        </p:spPr>
      </p:pic>
    </p:spTree>
    <p:extLst>
      <p:ext uri="{BB962C8B-B14F-4D97-AF65-F5344CB8AC3E}">
        <p14:creationId xmlns:p14="http://schemas.microsoft.com/office/powerpoint/2010/main" val="2168633688"/>
      </p:ext>
    </p:extLst>
  </p:cSld>
  <p:clrMapOvr>
    <a:masterClrMapping/>
  </p:clrMapOvr>
  <mc:AlternateContent xmlns:mc="http://schemas.openxmlformats.org/markup-compatibility/2006" xmlns:p14="http://schemas.microsoft.com/office/powerpoint/2010/main">
    <mc:Choice Requires="p14">
      <p:transition spd="slow" p14:dur="2000" advTm="69344"/>
    </mc:Choice>
    <mc:Fallback xmlns="">
      <p:transition spd="slow" advTm="693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28788"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961486" y="1702939"/>
            <a:ext cx="7221027" cy="4425950"/>
          </a:xfrm>
        </p:spPr>
        <p:txBody>
          <a:bodyPr/>
          <a:lstStyle/>
          <a:p>
            <a:pPr marL="0" indent="0" algn="ctr" eaLnBrk="1" hangingPunct="1">
              <a:buNone/>
            </a:pPr>
            <a:r>
              <a:rPr lang="en-GB" altLang="en-US" sz="1800" dirty="0">
                <a:solidFill>
                  <a:srgbClr val="000000"/>
                </a:solidFill>
                <a:ea typeface="ＭＳ Ｐゴシック" panose="020B0600070205080204" pitchFamily="34" charset="-128"/>
              </a:rPr>
              <a:t>Mr Tom </a:t>
            </a:r>
            <a:r>
              <a:rPr lang="en-GB" altLang="en-US" sz="1800" dirty="0" err="1">
                <a:solidFill>
                  <a:srgbClr val="000000"/>
                </a:solidFill>
                <a:ea typeface="ＭＳ Ｐゴシック" panose="020B0600070205080204" pitchFamily="34" charset="-128"/>
              </a:rPr>
              <a:t>Dowthwaite</a:t>
            </a:r>
            <a:r>
              <a:rPr lang="en-GB" altLang="en-US" sz="1800" dirty="0">
                <a:solidFill>
                  <a:srgbClr val="000000"/>
                </a:solidFill>
                <a:ea typeface="ＭＳ Ｐゴシック" panose="020B0600070205080204" pitchFamily="34" charset="-128"/>
              </a:rPr>
              <a:t> BSc</a:t>
            </a:r>
          </a:p>
          <a:p>
            <a:pPr marL="0" indent="0" algn="ctr" eaLnBrk="1" hangingPunct="1">
              <a:buNone/>
            </a:pPr>
            <a:r>
              <a:rPr lang="en-GB" altLang="en-US" sz="1800" dirty="0">
                <a:solidFill>
                  <a:srgbClr val="000000"/>
                </a:solidFill>
                <a:ea typeface="ＭＳ Ｐゴシック" panose="020B0600070205080204" pitchFamily="34" charset="-128"/>
              </a:rPr>
              <a:t>Lead Practitioner</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Meet the department</a:t>
            </a:r>
          </a:p>
        </p:txBody>
      </p:sp>
      <p:pic>
        <p:nvPicPr>
          <p:cNvPr id="4" name="Picture 3">
            <a:extLst>
              <a:ext uri="{FF2B5EF4-FFF2-40B4-BE49-F238E27FC236}">
                <a16:creationId xmlns:a16="http://schemas.microsoft.com/office/drawing/2014/main" id="{35C8D354-3F50-473E-BBA4-EE4A17B24226}"/>
              </a:ext>
            </a:extLst>
          </p:cNvPr>
          <p:cNvPicPr>
            <a:picLocks noChangeAspect="1"/>
          </p:cNvPicPr>
          <p:nvPr/>
        </p:nvPicPr>
        <p:blipFill>
          <a:blip r:embed="rId5"/>
          <a:stretch>
            <a:fillRect/>
          </a:stretch>
        </p:blipFill>
        <p:spPr>
          <a:xfrm>
            <a:off x="3398696" y="2478376"/>
            <a:ext cx="2346606" cy="3879721"/>
          </a:xfrm>
          <a:prstGeom prst="rect">
            <a:avLst/>
          </a:prstGeom>
        </p:spPr>
      </p:pic>
      <p:pic>
        <p:nvPicPr>
          <p:cNvPr id="3" name="Audio 2">
            <a:hlinkClick r:id="" action="ppaction://media"/>
            <a:extLst>
              <a:ext uri="{FF2B5EF4-FFF2-40B4-BE49-F238E27FC236}">
                <a16:creationId xmlns:a16="http://schemas.microsoft.com/office/drawing/2014/main" id="{10E3BC54-0FFD-4A23-9EF4-BA39CFE5EB4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521700" y="6235700"/>
            <a:ext cx="406400" cy="406400"/>
          </a:xfrm>
          <a:prstGeom prst="rect">
            <a:avLst/>
          </a:prstGeom>
        </p:spPr>
      </p:pic>
    </p:spTree>
    <p:extLst>
      <p:ext uri="{BB962C8B-B14F-4D97-AF65-F5344CB8AC3E}">
        <p14:creationId xmlns:p14="http://schemas.microsoft.com/office/powerpoint/2010/main" val="2709051479"/>
      </p:ext>
    </p:extLst>
  </p:cSld>
  <p:clrMapOvr>
    <a:masterClrMapping/>
  </p:clrMapOvr>
  <mc:AlternateContent xmlns:mc="http://schemas.openxmlformats.org/markup-compatibility/2006" xmlns:p14="http://schemas.microsoft.com/office/powerpoint/2010/main">
    <mc:Choice Requires="p14">
      <p:transition spd="slow" p14:dur="2000" advTm="77467"/>
    </mc:Choice>
    <mc:Fallback xmlns="">
      <p:transition spd="slow" advTm="774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6735"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Photo tour of the department</a:t>
            </a:r>
          </a:p>
        </p:txBody>
      </p:sp>
      <p:pic>
        <p:nvPicPr>
          <p:cNvPr id="3" name="Picture 2" descr="A picture containing indoor, ceiling, window, chair&#10;&#10;Description automatically generated">
            <a:extLst>
              <a:ext uri="{FF2B5EF4-FFF2-40B4-BE49-F238E27FC236}">
                <a16:creationId xmlns:a16="http://schemas.microsoft.com/office/drawing/2014/main" id="{92A28B1D-A9C3-4664-ACE3-80D4DB4D703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69293" y="1457018"/>
            <a:ext cx="6948264" cy="4631045"/>
          </a:xfrm>
          <a:prstGeom prst="rect">
            <a:avLst/>
          </a:prstGeom>
        </p:spPr>
      </p:pic>
      <p:pic>
        <p:nvPicPr>
          <p:cNvPr id="9" name="Audio 8">
            <a:hlinkClick r:id="" action="ppaction://media"/>
            <a:extLst>
              <a:ext uri="{FF2B5EF4-FFF2-40B4-BE49-F238E27FC236}">
                <a16:creationId xmlns:a16="http://schemas.microsoft.com/office/drawing/2014/main" id="{3425060B-04CC-4951-90BB-D0BA8CC2806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868402417"/>
      </p:ext>
    </p:extLst>
  </p:cSld>
  <p:clrMapOvr>
    <a:masterClrMapping/>
  </p:clrMapOvr>
  <mc:AlternateContent xmlns:mc="http://schemas.openxmlformats.org/markup-compatibility/2006" xmlns:p14="http://schemas.microsoft.com/office/powerpoint/2010/main">
    <mc:Choice Requires="p14">
      <p:transition spd="slow" p14:dur="2000" advTm="28790"/>
    </mc:Choice>
    <mc:Fallback xmlns="">
      <p:transition spd="slow" advTm="287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24242"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eaLnBrk="1" hangingPunct="1"/>
            <a:r>
              <a:rPr lang="en-GB" altLang="en-US" sz="1800" dirty="0">
                <a:solidFill>
                  <a:srgbClr val="000000"/>
                </a:solidFill>
                <a:ea typeface="ＭＳ Ｐゴシック" panose="020B0600070205080204" pitchFamily="34" charset="-128"/>
              </a:rPr>
              <a:t>Experimentation to determine the mathematical relationships between physical quantities.</a:t>
            </a:r>
          </a:p>
          <a:p>
            <a:pPr lvl="1" eaLnBrk="1" hangingPunct="1"/>
            <a:r>
              <a:rPr lang="en-GB" altLang="en-US" sz="1400" dirty="0">
                <a:solidFill>
                  <a:srgbClr val="000000"/>
                </a:solidFill>
                <a:ea typeface="ＭＳ Ｐゴシック" panose="020B0600070205080204" pitchFamily="34" charset="-128"/>
              </a:rPr>
              <a:t>We will complete a minimum of 12 required practical experiments to develop the investigative skills required for a University science degree course.</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What you can expect in your Physics lessons</a:t>
            </a:r>
          </a:p>
        </p:txBody>
      </p:sp>
      <p:pic>
        <p:nvPicPr>
          <p:cNvPr id="3" name="Picture 2" descr="A close up of a computer&#10;&#10;Description automatically generated">
            <a:extLst>
              <a:ext uri="{FF2B5EF4-FFF2-40B4-BE49-F238E27FC236}">
                <a16:creationId xmlns:a16="http://schemas.microsoft.com/office/drawing/2014/main" id="{988FF2F3-EC8E-4F0C-A784-4DEFFDED39B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79712" y="2855517"/>
            <a:ext cx="5184576" cy="3456384"/>
          </a:xfrm>
          <a:prstGeom prst="rect">
            <a:avLst/>
          </a:prstGeom>
        </p:spPr>
      </p:pic>
      <p:pic>
        <p:nvPicPr>
          <p:cNvPr id="7" name="Audio 6">
            <a:hlinkClick r:id="" action="ppaction://media"/>
            <a:extLst>
              <a:ext uri="{FF2B5EF4-FFF2-40B4-BE49-F238E27FC236}">
                <a16:creationId xmlns:a16="http://schemas.microsoft.com/office/drawing/2014/main" id="{3EECCC94-4ED9-4BD4-8BA8-CC6F7FA5F0E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911961078"/>
      </p:ext>
    </p:extLst>
  </p:cSld>
  <p:clrMapOvr>
    <a:masterClrMapping/>
  </p:clrMapOvr>
  <mc:AlternateContent xmlns:mc="http://schemas.openxmlformats.org/markup-compatibility/2006" xmlns:p14="http://schemas.microsoft.com/office/powerpoint/2010/main">
    <mc:Choice Requires="p14">
      <p:transition spd="slow" p14:dur="2000" advTm="32191"/>
    </mc:Choice>
    <mc:Fallback xmlns="">
      <p:transition spd="slow" advTm="321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21212"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395536" y="1662113"/>
            <a:ext cx="7991475" cy="4425950"/>
          </a:xfrm>
        </p:spPr>
        <p:txBody>
          <a:bodyPr/>
          <a:lstStyle/>
          <a:p>
            <a:pPr marL="0" indent="0" eaLnBrk="1" hangingPunct="1">
              <a:buNone/>
            </a:pPr>
            <a:endParaRPr lang="en-GB" altLang="en-US" sz="1400" dirty="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What you can expect in your Physics lessons</a:t>
            </a:r>
          </a:p>
        </p:txBody>
      </p:sp>
      <p:grpSp>
        <p:nvGrpSpPr>
          <p:cNvPr id="8" name="Group 7">
            <a:extLst>
              <a:ext uri="{FF2B5EF4-FFF2-40B4-BE49-F238E27FC236}">
                <a16:creationId xmlns:a16="http://schemas.microsoft.com/office/drawing/2014/main" id="{611431BA-E42F-4D8A-8808-B3D1D5B0D295}"/>
              </a:ext>
            </a:extLst>
          </p:cNvPr>
          <p:cNvGrpSpPr>
            <a:grpSpLocks noChangeAspect="1"/>
          </p:cNvGrpSpPr>
          <p:nvPr/>
        </p:nvGrpSpPr>
        <p:grpSpPr>
          <a:xfrm>
            <a:off x="492819" y="1364052"/>
            <a:ext cx="5112394" cy="4945268"/>
            <a:chOff x="500465" y="-127908"/>
            <a:chExt cx="5497251" cy="5317686"/>
          </a:xfrm>
        </p:grpSpPr>
        <p:sp>
          <p:nvSpPr>
            <p:cNvPr id="9" name="Rectangle 8">
              <a:extLst>
                <a:ext uri="{FF2B5EF4-FFF2-40B4-BE49-F238E27FC236}">
                  <a16:creationId xmlns:a16="http://schemas.microsoft.com/office/drawing/2014/main" id="{F5386F72-442C-44E9-A525-7FA67D0797FC}"/>
                </a:ext>
              </a:extLst>
            </p:cNvPr>
            <p:cNvSpPr>
              <a:spLocks noChangeAspect="1"/>
            </p:cNvSpPr>
            <p:nvPr/>
          </p:nvSpPr>
          <p:spPr>
            <a:xfrm rot="3693123">
              <a:off x="2812952" y="-945267"/>
              <a:ext cx="796024" cy="542099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vert270" wrap="square" lIns="91440" tIns="45720" rIns="91440" bIns="45720" numCol="1" spcCol="0" rtlCol="0" fromWordArt="0" anchor="ctr" anchorCtr="0" forceAA="0" compatLnSpc="1">
              <a:prstTxWarp prst="textNoShape">
                <a:avLst/>
              </a:prstTxWarp>
              <a:noAutofit/>
            </a:bodyPr>
            <a:lstStyle/>
            <a:p>
              <a:pPr algn="ctr">
                <a:lnSpc>
                  <a:spcPts val="1300"/>
                </a:lnSpc>
                <a:spcAft>
                  <a:spcPts val="0"/>
                </a:spcAft>
              </a:pPr>
              <a:r>
                <a:rPr lang="en-GB" sz="800" dirty="0">
                  <a:effectLst/>
                  <a:latin typeface="Arial" panose="020B0604020202020204" pitchFamily="34" charset="0"/>
                  <a:ea typeface="Times New Roman" panose="02020603050405020304" pitchFamily="18" charset="0"/>
                  <a:cs typeface="Arial" panose="020B0604020202020204" pitchFamily="34" charset="0"/>
                </a:rPr>
                <a:t> </a:t>
              </a:r>
              <a:endParaRPr lang="en-GB" sz="1100" dirty="0">
                <a:effectLst/>
                <a:latin typeface="Arial" panose="020B0604020202020204" pitchFamily="34" charset="0"/>
                <a:ea typeface="Times New Roman" panose="02020603050405020304" pitchFamily="18" charset="0"/>
                <a:cs typeface="Times New Roman" panose="02020603050405020304" pitchFamily="18" charset="0"/>
              </a:endParaRPr>
            </a:p>
            <a:p>
              <a:pPr marR="978535" algn="ctr">
                <a:lnSpc>
                  <a:spcPts val="1300"/>
                </a:lnSpc>
                <a:spcAft>
                  <a:spcPts val="0"/>
                </a:spcAft>
              </a:pPr>
              <a:r>
                <a:rPr lang="en-GB" sz="1600" dirty="0">
                  <a:effectLst/>
                  <a:latin typeface="Arial" panose="020B0604020202020204" pitchFamily="34" charset="0"/>
                  <a:ea typeface="Times New Roman" panose="02020603050405020304" pitchFamily="18" charset="0"/>
                  <a:cs typeface="Arial" panose="020B0604020202020204" pitchFamily="34" charset="0"/>
                </a:rPr>
                <a:t>Progression in the mastery of practical skills and </a:t>
              </a:r>
              <a:r>
                <a:rPr lang="en-GB" sz="1600" dirty="0">
                  <a:effectLst/>
                  <a:latin typeface="Arial" panose="020B0604020202020204" pitchFamily="34" charset="0"/>
                  <a:ea typeface="Times New Roman" panose="02020603050405020304" pitchFamily="18" charset="0"/>
                  <a:cs typeface="Times New Roman" panose="02020603050405020304" pitchFamily="18" charset="0"/>
                </a:rPr>
                <a:t>techniques</a:t>
              </a:r>
              <a:r>
                <a:rPr lang="en-GB" sz="1600" dirty="0">
                  <a:effectLst/>
                  <a:latin typeface="Arial" panose="020B0604020202020204" pitchFamily="34" charset="0"/>
                  <a:ea typeface="Times New Roman" panose="02020603050405020304" pitchFamily="18" charset="0"/>
                  <a:cs typeface="Arial" panose="020B0604020202020204" pitchFamily="34" charset="0"/>
                </a:rPr>
                <a:t> </a:t>
              </a:r>
              <a:r>
                <a:rPr lang="en-GB" sz="1600" dirty="0">
                  <a:effectLst/>
                  <a:latin typeface="Arial" panose="020B0604020202020204" pitchFamily="34" charset="0"/>
                  <a:ea typeface="Times New Roman" panose="02020603050405020304" pitchFamily="18" charset="0"/>
                  <a:cs typeface="Times New Roman" panose="02020603050405020304" pitchFamily="18" charset="0"/>
                </a:rPr>
                <a:t>shows</a:t>
              </a:r>
              <a:r>
                <a:rPr lang="en-GB" sz="1600" dirty="0">
                  <a:effectLst/>
                  <a:latin typeface="Arial" panose="020B0604020202020204" pitchFamily="34" charset="0"/>
                  <a:ea typeface="Times New Roman" panose="02020603050405020304" pitchFamily="18" charset="0"/>
                  <a:cs typeface="Arial" panose="020B0604020202020204" pitchFamily="34" charset="0"/>
                </a:rPr>
                <a:t> increasing independence and confidence</a:t>
              </a:r>
              <a:endParaRPr lang="en-GB" sz="1600" dirty="0">
                <a:effectLst/>
                <a:latin typeface="Arial" panose="020B0604020202020204" pitchFamily="34" charset="0"/>
                <a:ea typeface="Times New Roman" panose="02020603050405020304" pitchFamily="18" charset="0"/>
                <a:cs typeface="Times New Roman" panose="02020603050405020304" pitchFamily="18" charset="0"/>
              </a:endParaRPr>
            </a:p>
            <a:p>
              <a:pPr algn="ctr">
                <a:lnSpc>
                  <a:spcPts val="1300"/>
                </a:lnSpc>
                <a:spcAft>
                  <a:spcPts val="0"/>
                </a:spcAft>
              </a:pPr>
              <a:r>
                <a:rPr lang="en-GB" sz="8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GB" sz="11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10" name="Isosceles Triangle 9">
              <a:extLst>
                <a:ext uri="{FF2B5EF4-FFF2-40B4-BE49-F238E27FC236}">
                  <a16:creationId xmlns:a16="http://schemas.microsoft.com/office/drawing/2014/main" id="{5C2F47F7-BC2F-4B60-96D9-E4E824C3FA93}"/>
                </a:ext>
              </a:extLst>
            </p:cNvPr>
            <p:cNvSpPr/>
            <p:nvPr/>
          </p:nvSpPr>
          <p:spPr>
            <a:xfrm rot="3676782">
              <a:off x="5195302" y="133486"/>
              <a:ext cx="1063808" cy="54102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 name="Rectangle 10">
              <a:extLst>
                <a:ext uri="{FF2B5EF4-FFF2-40B4-BE49-F238E27FC236}">
                  <a16:creationId xmlns:a16="http://schemas.microsoft.com/office/drawing/2014/main" id="{72010965-CFE1-4111-86D7-F1046F51146F}"/>
                </a:ext>
              </a:extLst>
            </p:cNvPr>
            <p:cNvSpPr/>
            <p:nvPr/>
          </p:nvSpPr>
          <p:spPr>
            <a:xfrm>
              <a:off x="1277681" y="3113328"/>
              <a:ext cx="1123703" cy="20764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ts val="1300"/>
                </a:lnSpc>
                <a:spcAft>
                  <a:spcPts val="0"/>
                </a:spcAft>
              </a:pPr>
              <a:r>
                <a:rPr lang="en-GB" sz="1100" dirty="0">
                  <a:effectLst/>
                  <a:latin typeface="Arial" panose="020B0604020202020204" pitchFamily="34" charset="0"/>
                  <a:ea typeface="Times New Roman" panose="02020603050405020304" pitchFamily="18" charset="0"/>
                  <a:cs typeface="Times New Roman" panose="02020603050405020304" pitchFamily="18" charset="0"/>
                </a:rPr>
                <a:t>Phase 1: </a:t>
              </a:r>
            </a:p>
            <a:p>
              <a:pPr>
                <a:lnSpc>
                  <a:spcPts val="1300"/>
                </a:lnSpc>
                <a:spcAft>
                  <a:spcPts val="0"/>
                </a:spcAft>
              </a:pPr>
              <a:r>
                <a:rPr lang="en-GB" sz="1100" dirty="0">
                  <a:effectLst/>
                  <a:latin typeface="Arial" panose="020B0604020202020204" pitchFamily="34" charset="0"/>
                  <a:ea typeface="Times New Roman" panose="02020603050405020304" pitchFamily="18" charset="0"/>
                  <a:cs typeface="Times New Roman" panose="02020603050405020304" pitchFamily="18" charset="0"/>
                </a:rPr>
                <a:t> </a:t>
              </a:r>
            </a:p>
            <a:p>
              <a:pPr>
                <a:lnSpc>
                  <a:spcPts val="1300"/>
                </a:lnSpc>
                <a:spcAft>
                  <a:spcPts val="0"/>
                </a:spcAft>
              </a:pPr>
              <a:r>
                <a:rPr lang="en-GB" sz="1100" b="1" dirty="0">
                  <a:effectLst/>
                  <a:latin typeface="Arial" panose="020B0604020202020204" pitchFamily="34" charset="0"/>
                  <a:ea typeface="Times New Roman" panose="02020603050405020304" pitchFamily="18" charset="0"/>
                  <a:cs typeface="Times New Roman" panose="02020603050405020304" pitchFamily="18" charset="0"/>
                </a:rPr>
                <a:t>Demonstrate</a:t>
              </a:r>
              <a:endParaRPr lang="en-GB" sz="1100" dirty="0">
                <a:effectLst/>
                <a:latin typeface="Arial" panose="020B0604020202020204" pitchFamily="34" charset="0"/>
                <a:ea typeface="Times New Roman" panose="02020603050405020304" pitchFamily="18" charset="0"/>
                <a:cs typeface="Times New Roman" panose="02020603050405020304" pitchFamily="18" charset="0"/>
              </a:endParaRPr>
            </a:p>
            <a:p>
              <a:pPr>
                <a:lnSpc>
                  <a:spcPts val="1300"/>
                </a:lnSpc>
                <a:spcAft>
                  <a:spcPts val="0"/>
                </a:spcAft>
              </a:pPr>
              <a:r>
                <a:rPr lang="en-GB" sz="1100" dirty="0">
                  <a:effectLst/>
                  <a:latin typeface="Arial" panose="020B0604020202020204" pitchFamily="34" charset="0"/>
                  <a:ea typeface="Times New Roman" panose="02020603050405020304" pitchFamily="18" charset="0"/>
                  <a:cs typeface="Times New Roman" panose="02020603050405020304" pitchFamily="18" charset="0"/>
                </a:rPr>
                <a:t> </a:t>
              </a:r>
            </a:p>
            <a:p>
              <a:pPr>
                <a:lnSpc>
                  <a:spcPts val="1300"/>
                </a:lnSpc>
                <a:spcAft>
                  <a:spcPts val="0"/>
                </a:spcAft>
              </a:pPr>
              <a:r>
                <a:rPr lang="en-GB" sz="1100" dirty="0">
                  <a:effectLst/>
                  <a:latin typeface="Arial" panose="020B0604020202020204" pitchFamily="34" charset="0"/>
                  <a:ea typeface="Times New Roman" panose="02020603050405020304" pitchFamily="18" charset="0"/>
                  <a:cs typeface="Times New Roman" panose="02020603050405020304" pitchFamily="18" charset="0"/>
                </a:rPr>
                <a:t> “Teacher shows me and I copy”</a:t>
              </a:r>
            </a:p>
            <a:p>
              <a:pPr algn="ctr">
                <a:lnSpc>
                  <a:spcPts val="1300"/>
                </a:lnSpc>
                <a:spcAft>
                  <a:spcPts val="0"/>
                </a:spcAft>
              </a:pPr>
              <a:r>
                <a:rPr lang="en-GB" sz="1100" dirty="0">
                  <a:effectLst/>
                  <a:latin typeface="Arial" panose="020B0604020202020204" pitchFamily="34" charset="0"/>
                  <a:ea typeface="Times New Roman" panose="02020603050405020304" pitchFamily="18" charset="0"/>
                  <a:cs typeface="Times New Roman" panose="02020603050405020304" pitchFamily="18" charset="0"/>
                </a:rPr>
                <a:t> </a:t>
              </a:r>
            </a:p>
          </p:txBody>
        </p:sp>
        <p:sp>
          <p:nvSpPr>
            <p:cNvPr id="12" name="Rectangle 11">
              <a:extLst>
                <a:ext uri="{FF2B5EF4-FFF2-40B4-BE49-F238E27FC236}">
                  <a16:creationId xmlns:a16="http://schemas.microsoft.com/office/drawing/2014/main" id="{66C9DF9D-4F8A-475C-B452-862A62D79B5B}"/>
                </a:ext>
              </a:extLst>
            </p:cNvPr>
            <p:cNvSpPr/>
            <p:nvPr/>
          </p:nvSpPr>
          <p:spPr>
            <a:xfrm>
              <a:off x="2393961" y="2567063"/>
              <a:ext cx="1122591" cy="2619375"/>
            </a:xfrm>
            <a:prstGeom prst="rect">
              <a:avLst/>
            </a:prstGeom>
            <a:solidFill>
              <a:schemeClr val="tx2">
                <a:lumMod val="60000"/>
                <a:lumOff val="40000"/>
              </a:schemeClr>
            </a:solidFill>
            <a:ln w="25400" cap="flat" cmpd="sng" algn="ctr">
              <a:solidFill>
                <a:srgbClr val="4F81BD">
                  <a:shade val="50000"/>
                </a:srgbClr>
              </a:solidFill>
              <a:prstDash val="solid"/>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ts val="1300"/>
                </a:lnSpc>
                <a:spcAft>
                  <a:spcPts val="0"/>
                </a:spcAft>
              </a:pPr>
              <a:r>
                <a:rPr lang="en-GB" sz="1100" dirty="0">
                  <a:effectLst/>
                  <a:latin typeface="Arial" panose="020B0604020202020204" pitchFamily="34" charset="0"/>
                  <a:ea typeface="Times New Roman" panose="02020603050405020304" pitchFamily="18" charset="0"/>
                  <a:cs typeface="Times New Roman" panose="02020603050405020304" pitchFamily="18" charset="0"/>
                </a:rPr>
                <a:t>Phase 2: </a:t>
              </a:r>
            </a:p>
            <a:p>
              <a:pPr>
                <a:lnSpc>
                  <a:spcPts val="1300"/>
                </a:lnSpc>
                <a:spcAft>
                  <a:spcPts val="0"/>
                </a:spcAft>
              </a:pPr>
              <a:r>
                <a:rPr lang="en-GB" sz="1100" dirty="0">
                  <a:effectLst/>
                  <a:latin typeface="Arial" panose="020B0604020202020204" pitchFamily="34" charset="0"/>
                  <a:ea typeface="Times New Roman" panose="02020603050405020304" pitchFamily="18" charset="0"/>
                  <a:cs typeface="Times New Roman" panose="02020603050405020304" pitchFamily="18" charset="0"/>
                </a:rPr>
                <a:t> </a:t>
              </a:r>
            </a:p>
            <a:p>
              <a:pPr>
                <a:lnSpc>
                  <a:spcPts val="1300"/>
                </a:lnSpc>
                <a:spcAft>
                  <a:spcPts val="0"/>
                </a:spcAft>
              </a:pPr>
              <a:r>
                <a:rPr lang="en-GB" sz="1100" b="1" dirty="0">
                  <a:effectLst/>
                  <a:latin typeface="Arial" panose="020B0604020202020204" pitchFamily="34" charset="0"/>
                  <a:ea typeface="Times New Roman" panose="02020603050405020304" pitchFamily="18" charset="0"/>
                  <a:cs typeface="Times New Roman" panose="02020603050405020304" pitchFamily="18" charset="0"/>
                </a:rPr>
                <a:t>Practise with support</a:t>
              </a:r>
              <a:endParaRPr lang="en-GB" sz="1100" dirty="0">
                <a:effectLst/>
                <a:latin typeface="Arial" panose="020B0604020202020204" pitchFamily="34" charset="0"/>
                <a:ea typeface="Times New Roman" panose="02020603050405020304" pitchFamily="18" charset="0"/>
                <a:cs typeface="Times New Roman" panose="02020603050405020304" pitchFamily="18" charset="0"/>
              </a:endParaRPr>
            </a:p>
            <a:p>
              <a:pPr>
                <a:lnSpc>
                  <a:spcPts val="1300"/>
                </a:lnSpc>
                <a:spcAft>
                  <a:spcPts val="0"/>
                </a:spcAft>
              </a:pPr>
              <a:r>
                <a:rPr lang="en-GB" sz="1100" dirty="0">
                  <a:effectLst/>
                  <a:latin typeface="Arial" panose="020B0604020202020204" pitchFamily="34" charset="0"/>
                  <a:ea typeface="Times New Roman" panose="02020603050405020304" pitchFamily="18" charset="0"/>
                  <a:cs typeface="Times New Roman" panose="02020603050405020304" pitchFamily="18" charset="0"/>
                </a:rPr>
                <a:t> </a:t>
              </a:r>
            </a:p>
            <a:p>
              <a:pPr>
                <a:lnSpc>
                  <a:spcPts val="1300"/>
                </a:lnSpc>
                <a:spcAft>
                  <a:spcPts val="0"/>
                </a:spcAft>
              </a:pPr>
              <a:r>
                <a:rPr lang="en-GB" sz="1100" dirty="0">
                  <a:effectLst/>
                  <a:latin typeface="Arial" panose="020B0604020202020204" pitchFamily="34" charset="0"/>
                  <a:ea typeface="Times New Roman" panose="02020603050405020304" pitchFamily="18" charset="0"/>
                  <a:cs typeface="Times New Roman" panose="02020603050405020304" pitchFamily="18" charset="0"/>
                </a:rPr>
                <a:t> “I do it myself but I may need to ask teacher every now and again and if it goes wrong I’m stuck.”</a:t>
              </a:r>
            </a:p>
            <a:p>
              <a:pPr algn="ctr">
                <a:lnSpc>
                  <a:spcPts val="1300"/>
                </a:lnSpc>
                <a:spcAft>
                  <a:spcPts val="0"/>
                </a:spcAft>
              </a:pPr>
              <a:r>
                <a:rPr lang="en-GB" sz="1100" dirty="0">
                  <a:effectLst/>
                  <a:latin typeface="Arial" panose="020B0604020202020204" pitchFamily="34" charset="0"/>
                  <a:ea typeface="Times New Roman" panose="02020603050405020304" pitchFamily="18" charset="0"/>
                  <a:cs typeface="Times New Roman" panose="02020603050405020304" pitchFamily="18" charset="0"/>
                </a:rPr>
                <a:t> </a:t>
              </a:r>
            </a:p>
          </p:txBody>
        </p:sp>
        <p:sp>
          <p:nvSpPr>
            <p:cNvPr id="13" name="Rectangle 12">
              <a:extLst>
                <a:ext uri="{FF2B5EF4-FFF2-40B4-BE49-F238E27FC236}">
                  <a16:creationId xmlns:a16="http://schemas.microsoft.com/office/drawing/2014/main" id="{7671C90F-165C-45D0-B6E6-6A6CC5046BF8}"/>
                </a:ext>
              </a:extLst>
            </p:cNvPr>
            <p:cNvSpPr/>
            <p:nvPr/>
          </p:nvSpPr>
          <p:spPr>
            <a:xfrm>
              <a:off x="3474615" y="1937671"/>
              <a:ext cx="1122591" cy="3248025"/>
            </a:xfrm>
            <a:prstGeom prst="rect">
              <a:avLst/>
            </a:prstGeom>
            <a:solidFill>
              <a:schemeClr val="tx2">
                <a:lumMod val="40000"/>
                <a:lumOff val="60000"/>
              </a:schemeClr>
            </a:solidFill>
            <a:ln w="25400" cap="flat" cmpd="sng" algn="ctr">
              <a:solidFill>
                <a:srgbClr val="4F81BD">
                  <a:shade val="50000"/>
                </a:srgbClr>
              </a:solidFill>
              <a:prstDash val="solid"/>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ts val="1300"/>
                </a:lnSpc>
                <a:spcAft>
                  <a:spcPts val="0"/>
                </a:spcAft>
              </a:pPr>
              <a:r>
                <a:rPr lang="en-GB" sz="1100" dirty="0">
                  <a:effectLst/>
                  <a:latin typeface="Arial" panose="020B0604020202020204" pitchFamily="34" charset="0"/>
                  <a:ea typeface="Times New Roman" panose="02020603050405020304" pitchFamily="18" charset="0"/>
                  <a:cs typeface="Times New Roman" panose="02020603050405020304" pitchFamily="18" charset="0"/>
                </a:rPr>
                <a:t>Phase 3: </a:t>
              </a:r>
            </a:p>
            <a:p>
              <a:pPr>
                <a:lnSpc>
                  <a:spcPts val="1300"/>
                </a:lnSpc>
                <a:spcAft>
                  <a:spcPts val="0"/>
                </a:spcAft>
              </a:pPr>
              <a:r>
                <a:rPr lang="en-GB" sz="1100" dirty="0">
                  <a:effectLst/>
                  <a:latin typeface="Arial" panose="020B0604020202020204" pitchFamily="34" charset="0"/>
                  <a:ea typeface="Times New Roman" panose="02020603050405020304" pitchFamily="18" charset="0"/>
                  <a:cs typeface="Times New Roman" panose="02020603050405020304" pitchFamily="18" charset="0"/>
                </a:rPr>
                <a:t> </a:t>
              </a:r>
            </a:p>
            <a:p>
              <a:pPr>
                <a:lnSpc>
                  <a:spcPts val="1300"/>
                </a:lnSpc>
                <a:spcAft>
                  <a:spcPts val="0"/>
                </a:spcAft>
              </a:pPr>
              <a:r>
                <a:rPr lang="en-GB" sz="1100" b="1" dirty="0">
                  <a:effectLst/>
                  <a:latin typeface="Arial" panose="020B0604020202020204" pitchFamily="34" charset="0"/>
                  <a:ea typeface="Times New Roman" panose="02020603050405020304" pitchFamily="18" charset="0"/>
                  <a:cs typeface="Times New Roman" panose="02020603050405020304" pitchFamily="18" charset="0"/>
                </a:rPr>
                <a:t>Practise without support</a:t>
              </a:r>
              <a:endParaRPr lang="en-GB" sz="1100" dirty="0">
                <a:effectLst/>
                <a:latin typeface="Arial" panose="020B0604020202020204" pitchFamily="34" charset="0"/>
                <a:ea typeface="Times New Roman" panose="02020603050405020304" pitchFamily="18" charset="0"/>
                <a:cs typeface="Times New Roman" panose="02020603050405020304" pitchFamily="18" charset="0"/>
              </a:endParaRPr>
            </a:p>
            <a:p>
              <a:pPr>
                <a:lnSpc>
                  <a:spcPts val="1300"/>
                </a:lnSpc>
                <a:spcAft>
                  <a:spcPts val="0"/>
                </a:spcAft>
              </a:pPr>
              <a:r>
                <a:rPr lang="en-GB" sz="1100" dirty="0">
                  <a:effectLst/>
                  <a:latin typeface="Arial" panose="020B0604020202020204" pitchFamily="34" charset="0"/>
                  <a:ea typeface="Times New Roman" panose="02020603050405020304" pitchFamily="18" charset="0"/>
                  <a:cs typeface="Times New Roman" panose="02020603050405020304" pitchFamily="18" charset="0"/>
                </a:rPr>
                <a:t> </a:t>
              </a:r>
            </a:p>
            <a:p>
              <a:pPr>
                <a:lnSpc>
                  <a:spcPts val="1300"/>
                </a:lnSpc>
                <a:spcAft>
                  <a:spcPts val="0"/>
                </a:spcAft>
              </a:pPr>
              <a:r>
                <a:rPr lang="en-GB" sz="1100" dirty="0">
                  <a:effectLst/>
                  <a:latin typeface="Arial" panose="020B0604020202020204" pitchFamily="34" charset="0"/>
                  <a:ea typeface="Times New Roman" panose="02020603050405020304" pitchFamily="18" charset="0"/>
                  <a:cs typeface="Times New Roman" panose="02020603050405020304" pitchFamily="18" charset="0"/>
                </a:rPr>
                <a:t> “I can have a go and get quite a way without any support or guidance but there are times when I might need to check a few details.”</a:t>
              </a:r>
            </a:p>
            <a:p>
              <a:pPr algn="ctr">
                <a:lnSpc>
                  <a:spcPts val="1300"/>
                </a:lnSpc>
                <a:spcAft>
                  <a:spcPts val="0"/>
                </a:spcAft>
              </a:pPr>
              <a:r>
                <a:rPr lang="en-GB" sz="1100" dirty="0">
                  <a:effectLst/>
                  <a:latin typeface="Arial" panose="020B0604020202020204" pitchFamily="34" charset="0"/>
                  <a:ea typeface="Times New Roman" panose="02020603050405020304" pitchFamily="18" charset="0"/>
                  <a:cs typeface="Times New Roman" panose="02020603050405020304" pitchFamily="18" charset="0"/>
                </a:rPr>
                <a:t> </a:t>
              </a:r>
            </a:p>
          </p:txBody>
        </p:sp>
        <p:sp>
          <p:nvSpPr>
            <p:cNvPr id="14" name="Rectangle 13">
              <a:extLst>
                <a:ext uri="{FF2B5EF4-FFF2-40B4-BE49-F238E27FC236}">
                  <a16:creationId xmlns:a16="http://schemas.microsoft.com/office/drawing/2014/main" id="{76E49D91-56AD-4D7A-924C-23B370D299AB}"/>
                </a:ext>
              </a:extLst>
            </p:cNvPr>
            <p:cNvSpPr/>
            <p:nvPr/>
          </p:nvSpPr>
          <p:spPr>
            <a:xfrm>
              <a:off x="4579021" y="1379531"/>
              <a:ext cx="1122591" cy="3810000"/>
            </a:xfrm>
            <a:prstGeom prst="rect">
              <a:avLst/>
            </a:prstGeom>
            <a:solidFill>
              <a:schemeClr val="tx2">
                <a:lumMod val="20000"/>
                <a:lumOff val="80000"/>
              </a:schemeClr>
            </a:solidFill>
            <a:ln w="25400" cap="flat" cmpd="sng" algn="ctr">
              <a:solidFill>
                <a:srgbClr val="4F81BD">
                  <a:shade val="50000"/>
                </a:srgbClr>
              </a:solidFill>
              <a:prstDash val="solid"/>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ts val="1300"/>
                </a:lnSpc>
                <a:spcAft>
                  <a:spcPts val="0"/>
                </a:spcAft>
              </a:pPr>
              <a:r>
                <a:rPr lang="en-GB" sz="1100">
                  <a:effectLst/>
                  <a:latin typeface="Arial" panose="020B0604020202020204" pitchFamily="34" charset="0"/>
                  <a:ea typeface="Times New Roman" panose="02020603050405020304" pitchFamily="18" charset="0"/>
                  <a:cs typeface="Times New Roman" panose="02020603050405020304" pitchFamily="18" charset="0"/>
                </a:rPr>
                <a:t>Phase 4: </a:t>
              </a:r>
            </a:p>
            <a:p>
              <a:pPr>
                <a:lnSpc>
                  <a:spcPts val="1300"/>
                </a:lnSpc>
                <a:spcAft>
                  <a:spcPts val="0"/>
                </a:spcAft>
              </a:pPr>
              <a:r>
                <a:rPr lang="en-GB" sz="1100">
                  <a:effectLst/>
                  <a:latin typeface="Arial" panose="020B0604020202020204" pitchFamily="34" charset="0"/>
                  <a:ea typeface="Times New Roman" panose="02020603050405020304" pitchFamily="18" charset="0"/>
                  <a:cs typeface="Times New Roman" panose="02020603050405020304" pitchFamily="18" charset="0"/>
                </a:rPr>
                <a:t> </a:t>
              </a:r>
            </a:p>
            <a:p>
              <a:pPr>
                <a:lnSpc>
                  <a:spcPts val="1300"/>
                </a:lnSpc>
                <a:spcAft>
                  <a:spcPts val="0"/>
                </a:spcAft>
              </a:pPr>
              <a:r>
                <a:rPr lang="en-GB" sz="1100" b="1">
                  <a:effectLst/>
                  <a:latin typeface="Arial" panose="020B0604020202020204" pitchFamily="34" charset="0"/>
                  <a:ea typeface="Times New Roman" panose="02020603050405020304" pitchFamily="18" charset="0"/>
                  <a:cs typeface="Times New Roman" panose="02020603050405020304" pitchFamily="18" charset="0"/>
                </a:rPr>
                <a:t>Fluent</a:t>
              </a:r>
              <a:endParaRPr lang="en-GB" sz="1100">
                <a:effectLst/>
                <a:latin typeface="Arial" panose="020B0604020202020204" pitchFamily="34" charset="0"/>
                <a:ea typeface="Times New Roman" panose="02020603050405020304" pitchFamily="18" charset="0"/>
                <a:cs typeface="Times New Roman" panose="02020603050405020304" pitchFamily="18" charset="0"/>
              </a:endParaRPr>
            </a:p>
            <a:p>
              <a:pPr>
                <a:lnSpc>
                  <a:spcPts val="1300"/>
                </a:lnSpc>
                <a:spcAft>
                  <a:spcPts val="0"/>
                </a:spcAft>
              </a:pPr>
              <a:r>
                <a:rPr lang="en-GB" sz="1100">
                  <a:effectLst/>
                  <a:latin typeface="Arial" panose="020B0604020202020204" pitchFamily="34" charset="0"/>
                  <a:ea typeface="Times New Roman" panose="02020603050405020304" pitchFamily="18" charset="0"/>
                  <a:cs typeface="Times New Roman" panose="02020603050405020304" pitchFamily="18" charset="0"/>
                </a:rPr>
                <a:t> </a:t>
              </a:r>
            </a:p>
            <a:p>
              <a:pPr>
                <a:lnSpc>
                  <a:spcPts val="1300"/>
                </a:lnSpc>
                <a:spcAft>
                  <a:spcPts val="0"/>
                </a:spcAft>
              </a:pPr>
              <a:r>
                <a:rPr lang="en-GB" sz="1100">
                  <a:effectLst/>
                  <a:latin typeface="Arial" panose="020B0604020202020204" pitchFamily="34" charset="0"/>
                  <a:ea typeface="Times New Roman" panose="02020603050405020304" pitchFamily="18" charset="0"/>
                  <a:cs typeface="Times New Roman" panose="02020603050405020304" pitchFamily="18" charset="0"/>
                </a:rPr>
                <a:t> “No problem!</a:t>
              </a:r>
            </a:p>
            <a:p>
              <a:pPr>
                <a:lnSpc>
                  <a:spcPts val="1300"/>
                </a:lnSpc>
                <a:spcAft>
                  <a:spcPts val="0"/>
                </a:spcAft>
              </a:pPr>
              <a:r>
                <a:rPr lang="en-GB" sz="1100">
                  <a:effectLst/>
                  <a:latin typeface="Arial" panose="020B0604020202020204" pitchFamily="34" charset="0"/>
                  <a:ea typeface="Times New Roman" panose="02020603050405020304" pitchFamily="18" charset="0"/>
                  <a:cs typeface="Times New Roman" panose="02020603050405020304" pitchFamily="18" charset="0"/>
                </a:rPr>
                <a:t>I can help my friends if necessary.”</a:t>
              </a:r>
            </a:p>
            <a:p>
              <a:pPr algn="ctr">
                <a:lnSpc>
                  <a:spcPts val="1300"/>
                </a:lnSpc>
                <a:spcAft>
                  <a:spcPts val="0"/>
                </a:spcAft>
              </a:pPr>
              <a:r>
                <a:rPr lang="en-GB" sz="1100">
                  <a:effectLst/>
                  <a:latin typeface="Arial" panose="020B0604020202020204" pitchFamily="34" charset="0"/>
                  <a:ea typeface="Times New Roman" panose="02020603050405020304" pitchFamily="18" charset="0"/>
                  <a:cs typeface="Times New Roman" panose="02020603050405020304" pitchFamily="18" charset="0"/>
                </a:rPr>
                <a:t> </a:t>
              </a:r>
            </a:p>
          </p:txBody>
        </p:sp>
      </p:grpSp>
      <p:sp>
        <p:nvSpPr>
          <p:cNvPr id="15" name="Rectangle 14">
            <a:extLst>
              <a:ext uri="{FF2B5EF4-FFF2-40B4-BE49-F238E27FC236}">
                <a16:creationId xmlns:a16="http://schemas.microsoft.com/office/drawing/2014/main" id="{DA475079-E878-4B9D-8A8E-372C5700F0A1}"/>
              </a:ext>
            </a:extLst>
          </p:cNvPr>
          <p:cNvSpPr/>
          <p:nvPr/>
        </p:nvSpPr>
        <p:spPr>
          <a:xfrm>
            <a:off x="6163503" y="1502768"/>
            <a:ext cx="2592288" cy="48065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t>Follows written procedures</a:t>
            </a:r>
          </a:p>
          <a:p>
            <a:endParaRPr lang="en-GB" sz="2000" dirty="0"/>
          </a:p>
          <a:p>
            <a:r>
              <a:rPr lang="en-GB" sz="2000" dirty="0"/>
              <a:t>Investigative approach</a:t>
            </a:r>
          </a:p>
          <a:p>
            <a:endParaRPr lang="en-GB" sz="2000" dirty="0"/>
          </a:p>
          <a:p>
            <a:r>
              <a:rPr lang="en-GB" sz="2000" dirty="0"/>
              <a:t>Safe</a:t>
            </a:r>
          </a:p>
          <a:p>
            <a:endParaRPr lang="en-GB" sz="2000" dirty="0"/>
          </a:p>
          <a:p>
            <a:r>
              <a:rPr lang="en-GB" sz="2000" dirty="0"/>
              <a:t>Observations</a:t>
            </a:r>
          </a:p>
          <a:p>
            <a:endParaRPr lang="en-GB" sz="2000" dirty="0"/>
          </a:p>
          <a:p>
            <a:r>
              <a:rPr lang="en-GB" sz="2000" dirty="0"/>
              <a:t>Researches, references and reports</a:t>
            </a:r>
          </a:p>
          <a:p>
            <a:pPr algn="ctr"/>
            <a:endParaRPr lang="en-GB" sz="1600" dirty="0"/>
          </a:p>
        </p:txBody>
      </p:sp>
      <p:pic>
        <p:nvPicPr>
          <p:cNvPr id="5" name="Audio 4">
            <a:hlinkClick r:id="" action="ppaction://media"/>
            <a:extLst>
              <a:ext uri="{FF2B5EF4-FFF2-40B4-BE49-F238E27FC236}">
                <a16:creationId xmlns:a16="http://schemas.microsoft.com/office/drawing/2014/main" id="{39879206-E20C-4C1B-8B48-03DF34C496A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802386933"/>
      </p:ext>
    </p:extLst>
  </p:cSld>
  <p:clrMapOvr>
    <a:masterClrMapping/>
  </p:clrMapOvr>
  <mc:AlternateContent xmlns:mc="http://schemas.openxmlformats.org/markup-compatibility/2006" xmlns:p14="http://schemas.microsoft.com/office/powerpoint/2010/main">
    <mc:Choice Requires="p14">
      <p:transition spd="slow" p14:dur="2000" advTm="64584"/>
    </mc:Choice>
    <mc:Fallback xmlns="">
      <p:transition spd="slow" advTm="645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eaLnBrk="1" hangingPunct="1"/>
            <a:r>
              <a:rPr lang="en-GB" altLang="en-US" sz="1800" dirty="0">
                <a:solidFill>
                  <a:srgbClr val="000000"/>
                </a:solidFill>
                <a:ea typeface="ＭＳ Ｐゴシック" panose="020B0600070205080204" pitchFamily="34" charset="-128"/>
              </a:rPr>
              <a:t>Exploration and understanding of physical concepts.</a:t>
            </a:r>
          </a:p>
          <a:p>
            <a:pPr lvl="1" eaLnBrk="1" hangingPunct="1"/>
            <a:r>
              <a:rPr lang="en-GB" altLang="en-US" sz="1400" dirty="0">
                <a:solidFill>
                  <a:srgbClr val="000000"/>
                </a:solidFill>
                <a:ea typeface="ＭＳ Ｐゴシック" panose="020B0600070205080204" pitchFamily="34" charset="-128"/>
              </a:rPr>
              <a:t>We will be taking a qualitative look at the Universe, from the scale of sub-atomic particles through to the scale of planetary bodies.</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What you can expect in your Physics lessons</a:t>
            </a:r>
          </a:p>
        </p:txBody>
      </p:sp>
      <p:pic>
        <p:nvPicPr>
          <p:cNvPr id="2" name="Picture 1">
            <a:extLst>
              <a:ext uri="{FF2B5EF4-FFF2-40B4-BE49-F238E27FC236}">
                <a16:creationId xmlns:a16="http://schemas.microsoft.com/office/drawing/2014/main" id="{E2B31B4E-A323-4A6B-8F58-A8D39B707843}"/>
              </a:ext>
            </a:extLst>
          </p:cNvPr>
          <p:cNvPicPr>
            <a:picLocks noChangeAspect="1"/>
          </p:cNvPicPr>
          <p:nvPr/>
        </p:nvPicPr>
        <p:blipFill>
          <a:blip r:embed="rId5"/>
          <a:stretch>
            <a:fillRect/>
          </a:stretch>
        </p:blipFill>
        <p:spPr>
          <a:xfrm>
            <a:off x="-4068960" y="476672"/>
            <a:ext cx="3572247" cy="3659517"/>
          </a:xfrm>
          <a:prstGeom prst="rect">
            <a:avLst/>
          </a:prstGeom>
        </p:spPr>
      </p:pic>
      <p:pic>
        <p:nvPicPr>
          <p:cNvPr id="4" name="Picture 3" descr="A close up of a flower&#10;&#10;Description automatically generated">
            <a:extLst>
              <a:ext uri="{FF2B5EF4-FFF2-40B4-BE49-F238E27FC236}">
                <a16:creationId xmlns:a16="http://schemas.microsoft.com/office/drawing/2014/main" id="{73E03106-8C47-44F1-B381-B2F66268089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07704" y="2463999"/>
            <a:ext cx="5436096" cy="3624064"/>
          </a:xfrm>
          <a:prstGeom prst="rect">
            <a:avLst/>
          </a:prstGeom>
        </p:spPr>
      </p:pic>
      <p:pic>
        <p:nvPicPr>
          <p:cNvPr id="9" name="Audio 8">
            <a:hlinkClick r:id="" action="ppaction://media"/>
            <a:extLst>
              <a:ext uri="{FF2B5EF4-FFF2-40B4-BE49-F238E27FC236}">
                <a16:creationId xmlns:a16="http://schemas.microsoft.com/office/drawing/2014/main" id="{D13A9A30-3E4A-4294-B73D-ED470D1F32D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358341057"/>
      </p:ext>
    </p:extLst>
  </p:cSld>
  <p:clrMapOvr>
    <a:masterClrMapping/>
  </p:clrMapOvr>
  <mc:AlternateContent xmlns:mc="http://schemas.openxmlformats.org/markup-compatibility/2006" xmlns:p14="http://schemas.microsoft.com/office/powerpoint/2010/main">
    <mc:Choice Requires="p14">
      <p:transition spd="slow" p14:dur="2000" advTm="28530"/>
    </mc:Choice>
    <mc:Fallback xmlns="">
      <p:transition spd="slow" advTm="285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21212"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eaLnBrk="1" hangingPunct="1"/>
            <a:r>
              <a:rPr lang="en-GB" altLang="en-US" sz="1800" dirty="0">
                <a:solidFill>
                  <a:srgbClr val="000000"/>
                </a:solidFill>
                <a:ea typeface="ＭＳ Ｐゴシック" panose="020B0600070205080204" pitchFamily="34" charset="-128"/>
              </a:rPr>
              <a:t>Mathematical descriptions of the relationships between physical quantities.</a:t>
            </a:r>
          </a:p>
          <a:p>
            <a:pPr lvl="1" eaLnBrk="1" hangingPunct="1"/>
            <a:r>
              <a:rPr lang="en-GB" altLang="en-US" sz="1400" dirty="0">
                <a:solidFill>
                  <a:srgbClr val="000000"/>
                </a:solidFill>
                <a:ea typeface="ＭＳ Ｐゴシック" panose="020B0600070205080204" pitchFamily="34" charset="-128"/>
              </a:rPr>
              <a:t>We will be learning and applying mathematical equations to make predictions and find missing variables.</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What you can expect in your Physics lessons</a:t>
            </a:r>
          </a:p>
        </p:txBody>
      </p:sp>
      <p:pic>
        <p:nvPicPr>
          <p:cNvPr id="6" name="Picture 5">
            <a:extLst>
              <a:ext uri="{FF2B5EF4-FFF2-40B4-BE49-F238E27FC236}">
                <a16:creationId xmlns:a16="http://schemas.microsoft.com/office/drawing/2014/main" id="{7D162B5C-5BC0-41CE-9361-2EBEC6DB7647}"/>
              </a:ext>
            </a:extLst>
          </p:cNvPr>
          <p:cNvPicPr>
            <a:picLocks noChangeAspect="1"/>
          </p:cNvPicPr>
          <p:nvPr/>
        </p:nvPicPr>
        <p:blipFill>
          <a:blip r:embed="rId5"/>
          <a:stretch>
            <a:fillRect/>
          </a:stretch>
        </p:blipFill>
        <p:spPr>
          <a:xfrm>
            <a:off x="1592845" y="2508845"/>
            <a:ext cx="5958309" cy="3864968"/>
          </a:xfrm>
          <a:prstGeom prst="rect">
            <a:avLst/>
          </a:prstGeom>
        </p:spPr>
      </p:pic>
      <p:pic>
        <p:nvPicPr>
          <p:cNvPr id="2" name="Audio 1">
            <a:hlinkClick r:id="" action="ppaction://media"/>
            <a:extLst>
              <a:ext uri="{FF2B5EF4-FFF2-40B4-BE49-F238E27FC236}">
                <a16:creationId xmlns:a16="http://schemas.microsoft.com/office/drawing/2014/main" id="{9B2A2347-A4EE-4E0B-BC3F-857B2C00D21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727645336"/>
      </p:ext>
    </p:extLst>
  </p:cSld>
  <p:clrMapOvr>
    <a:masterClrMapping/>
  </p:clrMapOvr>
  <mc:AlternateContent xmlns:mc="http://schemas.openxmlformats.org/markup-compatibility/2006" xmlns:p14="http://schemas.microsoft.com/office/powerpoint/2010/main">
    <mc:Choice Requires="p14">
      <p:transition spd="slow" p14:dur="2000" advTm="30530"/>
    </mc:Choice>
    <mc:Fallback xmlns="">
      <p:transition spd="slow" advTm="305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22727"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340768"/>
            <a:ext cx="7991475" cy="4425950"/>
          </a:xfrm>
        </p:spPr>
        <p:txBody>
          <a:bodyPr/>
          <a:lstStyle/>
          <a:p>
            <a:pPr eaLnBrk="1" hangingPunct="1"/>
            <a:r>
              <a:rPr lang="en-GB" altLang="en-US" sz="1800" dirty="0">
                <a:solidFill>
                  <a:srgbClr val="000000"/>
                </a:solidFill>
                <a:ea typeface="ＭＳ Ｐゴシック" panose="020B0600070205080204" pitchFamily="34" charset="-128"/>
              </a:rPr>
              <a:t>Particles and Radiation</a:t>
            </a:r>
          </a:p>
          <a:p>
            <a:pPr lvl="1" eaLnBrk="1" hangingPunct="1"/>
            <a:r>
              <a:rPr lang="en-GB" altLang="en-US" sz="1400" dirty="0">
                <a:solidFill>
                  <a:srgbClr val="000000"/>
                </a:solidFill>
                <a:ea typeface="ＭＳ Ｐゴシック" panose="020B0600070205080204" pitchFamily="34" charset="-128"/>
              </a:rPr>
              <a:t>Subatomic particles and Quantum Phenomena</a:t>
            </a:r>
          </a:p>
          <a:p>
            <a:pPr eaLnBrk="1" hangingPunct="1"/>
            <a:r>
              <a:rPr lang="en-GB" altLang="en-US" sz="1800" dirty="0">
                <a:solidFill>
                  <a:srgbClr val="000000"/>
                </a:solidFill>
                <a:ea typeface="ＭＳ Ｐゴシック" panose="020B0600070205080204" pitchFamily="34" charset="-128"/>
              </a:rPr>
              <a:t>Waves and Optics</a:t>
            </a:r>
          </a:p>
          <a:p>
            <a:pPr lvl="1" eaLnBrk="1" hangingPunct="1"/>
            <a:r>
              <a:rPr lang="en-GB" altLang="en-US" sz="1400" dirty="0">
                <a:solidFill>
                  <a:srgbClr val="000000"/>
                </a:solidFill>
                <a:ea typeface="ＭＳ Ｐゴシック" panose="020B0600070205080204" pitchFamily="34" charset="-128"/>
              </a:rPr>
              <a:t>Mechanical Waves, Electromagnetic Waves and Optics</a:t>
            </a:r>
          </a:p>
          <a:p>
            <a:pPr eaLnBrk="1" hangingPunct="1"/>
            <a:r>
              <a:rPr lang="en-GB" altLang="en-US" sz="1800" dirty="0">
                <a:solidFill>
                  <a:srgbClr val="000000"/>
                </a:solidFill>
                <a:ea typeface="ＭＳ Ｐゴシック" panose="020B0600070205080204" pitchFamily="34" charset="-128"/>
              </a:rPr>
              <a:t>Mechanics and Materials</a:t>
            </a:r>
          </a:p>
          <a:p>
            <a:pPr lvl="1" eaLnBrk="1" hangingPunct="1"/>
            <a:r>
              <a:rPr lang="en-GB" altLang="en-US" sz="1400" dirty="0">
                <a:solidFill>
                  <a:srgbClr val="000000"/>
                </a:solidFill>
                <a:ea typeface="ＭＳ Ｐゴシック" panose="020B0600070205080204" pitchFamily="34" charset="-128"/>
              </a:rPr>
              <a:t>Static Forces, Forces and Motion, Newton’s Laws, Momentum, Energy Conservation, Material Properties, Motion in a Circle and Simple Harmonic Motion</a:t>
            </a:r>
          </a:p>
          <a:p>
            <a:pPr eaLnBrk="1" hangingPunct="1"/>
            <a:r>
              <a:rPr lang="en-GB" altLang="en-US" sz="1800" dirty="0">
                <a:solidFill>
                  <a:srgbClr val="000000"/>
                </a:solidFill>
                <a:ea typeface="ＭＳ Ｐゴシック" panose="020B0600070205080204" pitchFamily="34" charset="-128"/>
              </a:rPr>
              <a:t>Electricity</a:t>
            </a:r>
          </a:p>
          <a:p>
            <a:pPr lvl="1" eaLnBrk="1" hangingPunct="1"/>
            <a:r>
              <a:rPr lang="en-GB" altLang="en-US" sz="1400" dirty="0">
                <a:solidFill>
                  <a:srgbClr val="000000"/>
                </a:solidFill>
                <a:ea typeface="ＭＳ Ｐゴシック" panose="020B0600070205080204" pitchFamily="34" charset="-128"/>
              </a:rPr>
              <a:t>Electrical Current and Analysing DC circuits</a:t>
            </a:r>
          </a:p>
          <a:p>
            <a:pPr eaLnBrk="1" hangingPunct="1"/>
            <a:r>
              <a:rPr lang="en-GB" altLang="en-US" sz="1800" dirty="0">
                <a:solidFill>
                  <a:srgbClr val="000000"/>
                </a:solidFill>
                <a:ea typeface="ＭＳ Ｐゴシック" panose="020B0600070205080204" pitchFamily="34" charset="-128"/>
              </a:rPr>
              <a:t>Thermal Physics</a:t>
            </a:r>
          </a:p>
          <a:p>
            <a:pPr lvl="1" eaLnBrk="1" hangingPunct="1"/>
            <a:r>
              <a:rPr lang="en-GB" altLang="en-US" sz="1400" dirty="0">
                <a:solidFill>
                  <a:srgbClr val="000000"/>
                </a:solidFill>
                <a:ea typeface="ＭＳ Ｐゴシック" panose="020B0600070205080204" pitchFamily="34" charset="-128"/>
              </a:rPr>
              <a:t>Specific Heat Capacity and Specific Latent Heat, Experimental Gas Laws and Kinetic Theory</a:t>
            </a:r>
          </a:p>
          <a:p>
            <a:pPr eaLnBrk="1" hangingPunct="1"/>
            <a:r>
              <a:rPr lang="en-GB" altLang="en-US" sz="1800" dirty="0">
                <a:solidFill>
                  <a:srgbClr val="000000"/>
                </a:solidFill>
                <a:ea typeface="ＭＳ Ｐゴシック" panose="020B0600070205080204" pitchFamily="34" charset="-128"/>
              </a:rPr>
              <a:t>Fields</a:t>
            </a:r>
          </a:p>
          <a:p>
            <a:pPr lvl="1" eaLnBrk="1" hangingPunct="1"/>
            <a:r>
              <a:rPr lang="en-GB" altLang="en-US" sz="1400" dirty="0">
                <a:solidFill>
                  <a:srgbClr val="000000"/>
                </a:solidFill>
                <a:ea typeface="ＭＳ Ｐゴシック" panose="020B0600070205080204" pitchFamily="34" charset="-128"/>
              </a:rPr>
              <a:t>Gravitational Fields, Electrostatic Fields, Magnetic Fields and Electromagnetic Induction</a:t>
            </a:r>
          </a:p>
          <a:p>
            <a:pPr eaLnBrk="1" hangingPunct="1"/>
            <a:r>
              <a:rPr lang="en-GB" altLang="en-US" sz="1800" dirty="0">
                <a:solidFill>
                  <a:srgbClr val="000000"/>
                </a:solidFill>
                <a:ea typeface="ＭＳ Ｐゴシック" panose="020B0600070205080204" pitchFamily="34" charset="-128"/>
              </a:rPr>
              <a:t>Nuclear Physics</a:t>
            </a:r>
          </a:p>
          <a:p>
            <a:pPr lvl="1" eaLnBrk="1" hangingPunct="1"/>
            <a:r>
              <a:rPr lang="en-GB" altLang="en-US" sz="1400" dirty="0">
                <a:solidFill>
                  <a:srgbClr val="000000"/>
                </a:solidFill>
                <a:ea typeface="ＭＳ Ｐゴシック" panose="020B0600070205080204" pitchFamily="34" charset="-128"/>
              </a:rPr>
              <a:t>Radioactivity and Nuclear Energy</a:t>
            </a:r>
          </a:p>
          <a:p>
            <a:pPr eaLnBrk="1" hangingPunct="1"/>
            <a:r>
              <a:rPr lang="en-GB" altLang="en-US" sz="1800" dirty="0">
                <a:solidFill>
                  <a:srgbClr val="000000"/>
                </a:solidFill>
                <a:ea typeface="ＭＳ Ｐゴシック" panose="020B0600070205080204" pitchFamily="34" charset="-128"/>
              </a:rPr>
              <a:t>Turning Points in Physics</a:t>
            </a:r>
          </a:p>
          <a:p>
            <a:pPr lvl="1" eaLnBrk="1" hangingPunct="1"/>
            <a:r>
              <a:rPr lang="en-GB" altLang="en-US" sz="1400" dirty="0">
                <a:solidFill>
                  <a:srgbClr val="000000"/>
                </a:solidFill>
                <a:ea typeface="ＭＳ Ｐゴシック" panose="020B0600070205080204" pitchFamily="34" charset="-128"/>
              </a:rPr>
              <a:t>The discovery of the electron, Wave particle duality and Special relativity</a:t>
            </a:r>
          </a:p>
          <a:p>
            <a:pPr marL="0" indent="0" eaLnBrk="1" hangingPunct="1">
              <a:buFont typeface="Arial" panose="020B0604020202020204" pitchFamily="34" charset="0"/>
              <a:buNone/>
            </a:pPr>
            <a:endParaRPr lang="en-GB" altLang="en-US" sz="1800" dirty="0">
              <a:solidFill>
                <a:srgbClr val="000000"/>
              </a:solidFill>
              <a:ea typeface="ＭＳ Ｐゴシック" panose="020B0600070205080204" pitchFamily="34" charset="-128"/>
            </a:endParaRPr>
          </a:p>
          <a:p>
            <a:pPr marL="0" indent="0" eaLnBrk="1" hangingPunct="1">
              <a:buFont typeface="Arial" panose="020B0604020202020204" pitchFamily="34" charset="0"/>
              <a:buNone/>
            </a:pPr>
            <a:endParaRPr lang="en-GB" altLang="en-US" sz="1800" dirty="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What you will study in Physics</a:t>
            </a:r>
            <a:endParaRPr lang="en-US" dirty="0"/>
          </a:p>
        </p:txBody>
      </p:sp>
      <p:pic>
        <p:nvPicPr>
          <p:cNvPr id="6" name="Audio 5">
            <a:hlinkClick r:id="" action="ppaction://media"/>
            <a:extLst>
              <a:ext uri="{FF2B5EF4-FFF2-40B4-BE49-F238E27FC236}">
                <a16:creationId xmlns:a16="http://schemas.microsoft.com/office/drawing/2014/main" id="{3D792E7B-9155-4D41-A750-2D118F93951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508968139"/>
      </p:ext>
    </p:extLst>
  </p:cSld>
  <p:clrMapOvr>
    <a:masterClrMapping/>
  </p:clrMapOvr>
  <mc:AlternateContent xmlns:mc="http://schemas.openxmlformats.org/markup-compatibility/2006" xmlns:p14="http://schemas.microsoft.com/office/powerpoint/2010/main">
    <mc:Choice Requires="p14">
      <p:transition spd="slow" p14:dur="2000" advTm="95194"/>
    </mc:Choice>
    <mc:Fallback xmlns="">
      <p:transition spd="slow" advTm="951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22727"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How you will be assessed in Physics</a:t>
            </a:r>
          </a:p>
        </p:txBody>
      </p:sp>
      <p:pic>
        <p:nvPicPr>
          <p:cNvPr id="8" name="Picture 7">
            <a:extLst>
              <a:ext uri="{FF2B5EF4-FFF2-40B4-BE49-F238E27FC236}">
                <a16:creationId xmlns:a16="http://schemas.microsoft.com/office/drawing/2014/main" id="{9151C9C2-06B5-4701-8516-45FC50C61B4D}"/>
              </a:ext>
            </a:extLst>
          </p:cNvPr>
          <p:cNvPicPr>
            <a:picLocks noChangeAspect="1"/>
          </p:cNvPicPr>
          <p:nvPr/>
        </p:nvPicPr>
        <p:blipFill rotWithShape="1">
          <a:blip r:embed="rId6"/>
          <a:srcRect l="55119" t="36700" r="15744" b="28300"/>
          <a:stretch/>
        </p:blipFill>
        <p:spPr>
          <a:xfrm>
            <a:off x="826542" y="1402543"/>
            <a:ext cx="7490916" cy="5061430"/>
          </a:xfrm>
          <a:prstGeom prst="rect">
            <a:avLst/>
          </a:prstGeom>
        </p:spPr>
      </p:pic>
      <p:pic>
        <p:nvPicPr>
          <p:cNvPr id="15" name="Audio 14">
            <a:hlinkClick r:id="" action="ppaction://media"/>
            <a:extLst>
              <a:ext uri="{FF2B5EF4-FFF2-40B4-BE49-F238E27FC236}">
                <a16:creationId xmlns:a16="http://schemas.microsoft.com/office/drawing/2014/main" id="{AACDF095-359A-45C9-AAF5-B78BB4614F0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926777874"/>
      </p:ext>
    </p:extLst>
  </p:cSld>
  <p:clrMapOvr>
    <a:masterClrMapping/>
  </p:clrMapOvr>
  <mc:AlternateContent xmlns:mc="http://schemas.openxmlformats.org/markup-compatibility/2006" xmlns:p14="http://schemas.microsoft.com/office/powerpoint/2010/main">
    <mc:Choice Requires="p14">
      <p:transition spd="slow" p14:dur="2000" advTm="80754"/>
    </mc:Choice>
    <mc:Fallback xmlns="">
      <p:transition spd="slow" advTm="807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0" indent="0" eaLnBrk="1" hangingPunct="1">
              <a:buFont typeface="Arial" panose="020B0604020202020204" pitchFamily="34" charset="0"/>
              <a:buNone/>
            </a:pPr>
            <a:r>
              <a:rPr lang="en-GB" altLang="en-US" sz="2400" dirty="0">
                <a:solidFill>
                  <a:srgbClr val="000000"/>
                </a:solidFill>
                <a:ea typeface="ＭＳ Ｐゴシック" panose="020B0600070205080204" pitchFamily="34" charset="-128"/>
              </a:rPr>
              <a:t>Currently a number of Universities are running online Physics events which our students will be invited to participate in. These cover a wide range of topics, with the favourite being particle physics as well as careers events run by the National Space centre, led by experts in their respective fields.</a:t>
            </a:r>
          </a:p>
          <a:p>
            <a:pPr marL="0" indent="0" eaLnBrk="1" hangingPunct="1">
              <a:buFont typeface="Arial" panose="020B0604020202020204" pitchFamily="34" charset="0"/>
              <a:buNone/>
            </a:pPr>
            <a:endParaRPr lang="en-GB" altLang="en-US" sz="2400" dirty="0">
              <a:solidFill>
                <a:srgbClr val="000000"/>
              </a:solidFill>
              <a:ea typeface="ＭＳ Ｐゴシック" panose="020B0600070205080204" pitchFamily="34" charset="-128"/>
            </a:endParaRPr>
          </a:p>
          <a:p>
            <a:pPr marL="0" indent="0" eaLnBrk="1" hangingPunct="1">
              <a:buFont typeface="Arial" panose="020B0604020202020204" pitchFamily="34" charset="0"/>
              <a:buNone/>
            </a:pPr>
            <a:r>
              <a:rPr lang="en-GB" altLang="en-US" sz="2400" dirty="0">
                <a:solidFill>
                  <a:srgbClr val="000000"/>
                </a:solidFill>
                <a:ea typeface="ＭＳ Ｐゴシック" panose="020B0600070205080204" pitchFamily="34" charset="-128"/>
              </a:rPr>
              <a:t>Additionally, live events are again taking place at Universities local to Birmingham in which students can </a:t>
            </a:r>
            <a:r>
              <a:rPr lang="en-GB" altLang="en-US" sz="2400">
                <a:solidFill>
                  <a:srgbClr val="000000"/>
                </a:solidFill>
                <a:ea typeface="ＭＳ Ｐゴシック" panose="020B0600070205080204" pitchFamily="34" charset="-128"/>
              </a:rPr>
              <a:t>gain an insight </a:t>
            </a:r>
            <a:r>
              <a:rPr lang="en-GB" altLang="en-US" sz="2400" dirty="0">
                <a:solidFill>
                  <a:srgbClr val="000000"/>
                </a:solidFill>
                <a:ea typeface="ＭＳ Ｐゴシック" panose="020B0600070205080204" pitchFamily="34" charset="-128"/>
              </a:rPr>
              <a:t>into university lectures and the topics they will be moving into should they choose physics, engineering or other related studies.</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Extra-curricular opportunities in Physics</a:t>
            </a:r>
            <a:endParaRPr lang="en-US" dirty="0"/>
          </a:p>
        </p:txBody>
      </p:sp>
      <p:pic>
        <p:nvPicPr>
          <p:cNvPr id="4" name="Audio 3">
            <a:hlinkClick r:id="" action="ppaction://media"/>
            <a:extLst>
              <a:ext uri="{FF2B5EF4-FFF2-40B4-BE49-F238E27FC236}">
                <a16:creationId xmlns:a16="http://schemas.microsoft.com/office/drawing/2014/main" id="{56FB0865-75C8-4944-A1C3-EAE6830C32C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4117400515"/>
      </p:ext>
    </p:extLst>
  </p:cSld>
  <p:clrMapOvr>
    <a:masterClrMapping/>
  </p:clrMapOvr>
  <mc:AlternateContent xmlns:mc="http://schemas.openxmlformats.org/markup-compatibility/2006" xmlns:p14="http://schemas.microsoft.com/office/powerpoint/2010/main">
    <mc:Choice Requires="p14">
      <p:transition spd="slow" p14:dur="2000" advTm="27417"/>
    </mc:Choice>
    <mc:Fallback xmlns="">
      <p:transition spd="slow" advTm="274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25758"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Where can Physics take you?</a:t>
            </a:r>
            <a:endParaRPr lang="en-US" dirty="0"/>
          </a:p>
        </p:txBody>
      </p:sp>
      <p:sp>
        <p:nvSpPr>
          <p:cNvPr id="7" name="TextBox 6">
            <a:extLst>
              <a:ext uri="{FF2B5EF4-FFF2-40B4-BE49-F238E27FC236}">
                <a16:creationId xmlns:a16="http://schemas.microsoft.com/office/drawing/2014/main" id="{C2A15B3B-4624-4381-B82B-99FF40B6297E}"/>
              </a:ext>
            </a:extLst>
          </p:cNvPr>
          <p:cNvSpPr txBox="1"/>
          <p:nvPr/>
        </p:nvSpPr>
        <p:spPr>
          <a:xfrm>
            <a:off x="791072" y="1968952"/>
            <a:ext cx="8352928" cy="4154984"/>
          </a:xfrm>
          <a:prstGeom prst="rect">
            <a:avLst/>
          </a:prstGeom>
          <a:noFill/>
        </p:spPr>
        <p:txBody>
          <a:bodyPr wrap="square" numCol="2" rtlCol="0">
            <a:spAutoFit/>
          </a:bodyPr>
          <a:lstStyle/>
          <a:p>
            <a:r>
              <a:rPr lang="en-GB" sz="2400" dirty="0"/>
              <a:t>Environment and climate</a:t>
            </a:r>
          </a:p>
          <a:p>
            <a:endParaRPr lang="en-GB" sz="2400" dirty="0"/>
          </a:p>
          <a:p>
            <a:r>
              <a:rPr lang="en-GB" sz="2400" dirty="0"/>
              <a:t>Energy</a:t>
            </a:r>
          </a:p>
          <a:p>
            <a:endParaRPr lang="en-GB" sz="2400" dirty="0"/>
          </a:p>
          <a:p>
            <a:r>
              <a:rPr lang="en-GB" sz="2400" dirty="0"/>
              <a:t>Medicine</a:t>
            </a:r>
          </a:p>
          <a:p>
            <a:endParaRPr lang="en-GB" sz="2400" dirty="0"/>
          </a:p>
          <a:p>
            <a:r>
              <a:rPr lang="en-GB" sz="2400" dirty="0"/>
              <a:t>Buildings and structures</a:t>
            </a:r>
          </a:p>
          <a:p>
            <a:endParaRPr lang="en-GB" sz="2400" dirty="0"/>
          </a:p>
          <a:p>
            <a:r>
              <a:rPr lang="en-GB" sz="2400" dirty="0"/>
              <a:t>Space</a:t>
            </a:r>
          </a:p>
          <a:p>
            <a:endParaRPr lang="en-GB" sz="2400" dirty="0"/>
          </a:p>
          <a:p>
            <a:endParaRPr lang="en-GB" sz="2400" dirty="0"/>
          </a:p>
          <a:p>
            <a:r>
              <a:rPr lang="en-GB" sz="2400" dirty="0"/>
              <a:t>Law and finance</a:t>
            </a:r>
          </a:p>
          <a:p>
            <a:endParaRPr lang="en-GB" sz="2400" dirty="0"/>
          </a:p>
          <a:p>
            <a:r>
              <a:rPr lang="en-GB" sz="2400" dirty="0"/>
              <a:t>Education</a:t>
            </a:r>
          </a:p>
          <a:p>
            <a:endParaRPr lang="en-GB" sz="2400" dirty="0"/>
          </a:p>
          <a:p>
            <a:r>
              <a:rPr lang="en-GB" sz="2400" dirty="0"/>
              <a:t>Sports</a:t>
            </a:r>
          </a:p>
          <a:p>
            <a:endParaRPr lang="en-GB" sz="2400" dirty="0"/>
          </a:p>
          <a:p>
            <a:r>
              <a:rPr lang="en-GB" sz="2400" dirty="0"/>
              <a:t>Music and Television</a:t>
            </a:r>
          </a:p>
          <a:p>
            <a:endParaRPr lang="en-GB" sz="2400" dirty="0"/>
          </a:p>
          <a:p>
            <a:r>
              <a:rPr lang="en-GB" sz="2400" dirty="0"/>
              <a:t>Transport</a:t>
            </a:r>
          </a:p>
          <a:p>
            <a:endParaRPr lang="en-GB" sz="2400" dirty="0"/>
          </a:p>
          <a:p>
            <a:endParaRPr lang="en-GB" sz="2400" dirty="0"/>
          </a:p>
        </p:txBody>
      </p:sp>
      <p:pic>
        <p:nvPicPr>
          <p:cNvPr id="3" name="Audio 2">
            <a:hlinkClick r:id="" action="ppaction://media"/>
            <a:extLst>
              <a:ext uri="{FF2B5EF4-FFF2-40B4-BE49-F238E27FC236}">
                <a16:creationId xmlns:a16="http://schemas.microsoft.com/office/drawing/2014/main" id="{A0B08466-BF0D-438D-B7D0-26EA7ABEDEC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358749684"/>
      </p:ext>
    </p:extLst>
  </p:cSld>
  <p:clrMapOvr>
    <a:masterClrMapping/>
  </p:clrMapOvr>
  <mc:AlternateContent xmlns:mc="http://schemas.openxmlformats.org/markup-compatibility/2006" xmlns:p14="http://schemas.microsoft.com/office/powerpoint/2010/main">
    <mc:Choice Requires="p14">
      <p:transition spd="slow" p14:dur="2000" advTm="51370"/>
    </mc:Choice>
    <mc:Fallback xmlns="">
      <p:transition spd="slow" advTm="513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21212"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eaLnBrk="1" hangingPunct="1"/>
            <a:r>
              <a:rPr lang="en-GB" altLang="en-US" sz="1800" dirty="0">
                <a:solidFill>
                  <a:srgbClr val="000000"/>
                </a:solidFill>
                <a:ea typeface="ＭＳ Ｐゴシック" panose="020B0600070205080204" pitchFamily="34" charset="-128"/>
              </a:rPr>
              <a:t>Conscientiousness – Both a commitment to studies and an attention to detail.</a:t>
            </a:r>
          </a:p>
          <a:p>
            <a:pPr lvl="1" eaLnBrk="1" hangingPunct="1"/>
            <a:r>
              <a:rPr lang="en-GB" altLang="en-US" sz="1400" dirty="0">
                <a:solidFill>
                  <a:srgbClr val="000000"/>
                </a:solidFill>
                <a:ea typeface="ＭＳ Ｐゴシック" panose="020B0600070205080204" pitchFamily="34" charset="-128"/>
              </a:rPr>
              <a:t>A conscientious student is always punctual, arrives with all equipment necessary and meets all the deadlines.</a:t>
            </a:r>
          </a:p>
          <a:p>
            <a:pPr eaLnBrk="1" hangingPunct="1"/>
            <a:r>
              <a:rPr lang="en-GB" altLang="en-US" sz="1800" dirty="0">
                <a:solidFill>
                  <a:srgbClr val="000000"/>
                </a:solidFill>
                <a:ea typeface="ＭＳ Ｐゴシック" panose="020B0600070205080204" pitchFamily="34" charset="-128"/>
              </a:rPr>
              <a:t>Expert Mathematician – The ability to understand a mathematical question, choosing the correct information and relevant mathematical formula to solve a problem.</a:t>
            </a:r>
          </a:p>
          <a:p>
            <a:pPr lvl="1" eaLnBrk="1" hangingPunct="1"/>
            <a:r>
              <a:rPr lang="en-GB" altLang="en-US" sz="1400" dirty="0">
                <a:solidFill>
                  <a:srgbClr val="000000"/>
                </a:solidFill>
                <a:ea typeface="ＭＳ Ｐゴシック" panose="020B0600070205080204" pitchFamily="34" charset="-128"/>
              </a:rPr>
              <a:t>An expert mathematician can rearrange equations with ease and solve complex equations using a systematic and logical approach.</a:t>
            </a:r>
          </a:p>
          <a:p>
            <a:pPr eaLnBrk="1" hangingPunct="1"/>
            <a:r>
              <a:rPr lang="en-GB" altLang="en-US" sz="1800" dirty="0">
                <a:solidFill>
                  <a:srgbClr val="000000"/>
                </a:solidFill>
                <a:ea typeface="ＭＳ Ｐゴシック" panose="020B0600070205080204" pitchFamily="34" charset="-128"/>
              </a:rPr>
              <a:t>Spatial Awareness – The ability to visualise physical situations and create appropriate diagrams.</a:t>
            </a:r>
          </a:p>
          <a:p>
            <a:pPr lvl="1" eaLnBrk="1" hangingPunct="1"/>
            <a:r>
              <a:rPr lang="en-GB" altLang="en-US" sz="1400" dirty="0">
                <a:solidFill>
                  <a:srgbClr val="000000"/>
                </a:solidFill>
                <a:ea typeface="ＭＳ Ｐゴシック" panose="020B0600070205080204" pitchFamily="34" charset="-128"/>
              </a:rPr>
              <a:t>A student with good spatial awareness can derive useful information from diagrams and create their own in order to ascertain more important information about a given scenario.</a:t>
            </a:r>
          </a:p>
          <a:p>
            <a:pPr marL="0" indent="0" eaLnBrk="1" hangingPunct="1">
              <a:buFont typeface="Arial" panose="020B0604020202020204" pitchFamily="34" charset="0"/>
              <a:buNone/>
            </a:pPr>
            <a:endParaRPr lang="en-GB" altLang="en-US" sz="1800" dirty="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What we expect from you </a:t>
            </a:r>
            <a:endParaRPr lang="en-US" dirty="0"/>
          </a:p>
        </p:txBody>
      </p:sp>
      <p:pic>
        <p:nvPicPr>
          <p:cNvPr id="4" name="Audio 3">
            <a:hlinkClick r:id="" action="ppaction://media"/>
            <a:extLst>
              <a:ext uri="{FF2B5EF4-FFF2-40B4-BE49-F238E27FC236}">
                <a16:creationId xmlns:a16="http://schemas.microsoft.com/office/drawing/2014/main" id="{4DA08BFA-3AB9-40E8-BB2A-C013448C5FB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505954628"/>
      </p:ext>
    </p:extLst>
  </p:cSld>
  <p:clrMapOvr>
    <a:masterClrMapping/>
  </p:clrMapOvr>
  <mc:AlternateContent xmlns:mc="http://schemas.openxmlformats.org/markup-compatibility/2006" xmlns:p14="http://schemas.microsoft.com/office/powerpoint/2010/main">
    <mc:Choice Requires="p14">
      <p:transition spd="slow" p14:dur="2000" advTm="65354"/>
    </mc:Choice>
    <mc:Fallback xmlns="">
      <p:transition spd="slow" advTm="653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28788"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0" indent="0" eaLnBrk="1" hangingPunct="1">
              <a:buFont typeface="Arial" panose="020B0604020202020204" pitchFamily="34" charset="0"/>
              <a:buNone/>
            </a:pPr>
            <a:r>
              <a:rPr lang="en-GB" altLang="en-US" sz="1800" dirty="0">
                <a:solidFill>
                  <a:srgbClr val="000000"/>
                </a:solidFill>
                <a:ea typeface="ＭＳ Ｐゴシック" panose="020B0600070205080204" pitchFamily="34" charset="-128"/>
              </a:rPr>
              <a:t>Students find the course both challenging and rewarding. They recognise the difficulty of the course, but they approach it with commitment, diligence and optimism that allows them to succeed.</a:t>
            </a:r>
          </a:p>
          <a:p>
            <a:pPr marL="0" indent="0" algn="ctr" eaLnBrk="1" hangingPunct="1">
              <a:buFont typeface="Arial" panose="020B0604020202020204" pitchFamily="34" charset="0"/>
              <a:buNone/>
            </a:pPr>
            <a:endParaRPr lang="en-GB" altLang="en-US" sz="1800" i="1" dirty="0">
              <a:solidFill>
                <a:srgbClr val="000000"/>
              </a:solidFill>
              <a:ea typeface="ＭＳ Ｐゴシック" panose="020B0600070205080204" pitchFamily="34" charset="-128"/>
            </a:endParaRPr>
          </a:p>
          <a:p>
            <a:pPr marL="0" indent="0" algn="ctr" eaLnBrk="1" hangingPunct="1">
              <a:buFont typeface="Arial" panose="020B0604020202020204" pitchFamily="34" charset="0"/>
              <a:buNone/>
            </a:pPr>
            <a:r>
              <a:rPr lang="en-GB" altLang="en-US" sz="1800" i="1" dirty="0">
                <a:solidFill>
                  <a:srgbClr val="000000"/>
                </a:solidFill>
                <a:ea typeface="ＭＳ Ｐゴシック" panose="020B0600070205080204" pitchFamily="34" charset="-128"/>
              </a:rPr>
              <a:t>“I love learning about physics and how it explains so much about everything around us and the teacher relates it to things I already know about.”</a:t>
            </a:r>
          </a:p>
          <a:p>
            <a:pPr marL="0" indent="0" algn="ctr" eaLnBrk="1" hangingPunct="1">
              <a:buFont typeface="Arial" panose="020B0604020202020204" pitchFamily="34" charset="0"/>
              <a:buNone/>
            </a:pPr>
            <a:endParaRPr lang="en-GB" altLang="en-US" sz="1800" i="1" dirty="0">
              <a:solidFill>
                <a:srgbClr val="000000"/>
              </a:solidFill>
              <a:ea typeface="ＭＳ Ｐゴシック" panose="020B0600070205080204" pitchFamily="34" charset="-128"/>
            </a:endParaRPr>
          </a:p>
          <a:p>
            <a:pPr marL="0" indent="0" algn="ctr" eaLnBrk="1" hangingPunct="1">
              <a:buFont typeface="Arial" panose="020B0604020202020204" pitchFamily="34" charset="0"/>
              <a:buNone/>
            </a:pPr>
            <a:r>
              <a:rPr lang="en-GB" altLang="en-US" sz="1800" i="1" dirty="0">
                <a:solidFill>
                  <a:srgbClr val="000000"/>
                </a:solidFill>
                <a:ea typeface="ＭＳ Ｐゴシック" panose="020B0600070205080204" pitchFamily="34" charset="-128"/>
              </a:rPr>
              <a:t>“I didn’t realise how much maths would be involved.”</a:t>
            </a:r>
          </a:p>
          <a:p>
            <a:pPr marL="0" indent="0" algn="ctr" eaLnBrk="1" hangingPunct="1">
              <a:buFont typeface="Arial" panose="020B0604020202020204" pitchFamily="34" charset="0"/>
              <a:buNone/>
            </a:pPr>
            <a:endParaRPr lang="en-GB" altLang="en-US" sz="1800" i="1" dirty="0">
              <a:solidFill>
                <a:srgbClr val="000000"/>
              </a:solidFill>
              <a:ea typeface="ＭＳ Ｐゴシック" panose="020B0600070205080204" pitchFamily="34" charset="-128"/>
            </a:endParaRPr>
          </a:p>
          <a:p>
            <a:pPr marL="0" indent="0" algn="ctr" eaLnBrk="1" hangingPunct="1">
              <a:buFont typeface="Arial" panose="020B0604020202020204" pitchFamily="34" charset="0"/>
              <a:buNone/>
            </a:pPr>
            <a:r>
              <a:rPr lang="en-GB" altLang="en-US" sz="1800" i="1" dirty="0">
                <a:solidFill>
                  <a:srgbClr val="000000"/>
                </a:solidFill>
                <a:ea typeface="ＭＳ Ｐゴシック" panose="020B0600070205080204" pitchFamily="34" charset="-128"/>
              </a:rPr>
              <a:t>“The teachers are always willing to help when I’m stuck on a question or I don’t understand something.”</a:t>
            </a:r>
          </a:p>
          <a:p>
            <a:pPr marL="0" indent="0" algn="ctr" eaLnBrk="1" hangingPunct="1">
              <a:buFont typeface="Arial" panose="020B0604020202020204" pitchFamily="34" charset="0"/>
              <a:buNone/>
            </a:pPr>
            <a:endParaRPr lang="en-GB" altLang="en-US" sz="1800" i="1" dirty="0">
              <a:solidFill>
                <a:srgbClr val="000000"/>
              </a:solidFill>
              <a:ea typeface="ＭＳ Ｐゴシック" panose="020B0600070205080204" pitchFamily="34" charset="-128"/>
            </a:endParaRPr>
          </a:p>
          <a:p>
            <a:pPr marL="0" indent="0" algn="ctr" eaLnBrk="1" hangingPunct="1">
              <a:buNone/>
            </a:pPr>
            <a:r>
              <a:rPr lang="en-GB" altLang="en-US" sz="1800" i="1" dirty="0">
                <a:solidFill>
                  <a:srgbClr val="000000"/>
                </a:solidFill>
                <a:ea typeface="ＭＳ Ｐゴシック" panose="020B0600070205080204" pitchFamily="34" charset="-128"/>
              </a:rPr>
              <a:t>“I’m not going to lie, I found physics really hard. But I get a real sense of accomplishment when I solve a problem or understand a difficult topic.”</a:t>
            </a:r>
          </a:p>
          <a:p>
            <a:pPr marL="0" indent="0" algn="ctr" eaLnBrk="1" hangingPunct="1">
              <a:buFont typeface="Arial" panose="020B0604020202020204" pitchFamily="34" charset="0"/>
              <a:buNone/>
            </a:pPr>
            <a:endParaRPr lang="en-GB" altLang="en-US" sz="1800" i="1" dirty="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Student perceptions</a:t>
            </a:r>
            <a:endParaRPr lang="en-GB" altLang="en-US" sz="2800" b="1" dirty="0" err="1">
              <a:latin typeface="Century Gothic"/>
              <a:ea typeface="ＭＳ Ｐゴシック"/>
            </a:endParaRPr>
          </a:p>
        </p:txBody>
      </p:sp>
      <p:pic>
        <p:nvPicPr>
          <p:cNvPr id="3" name="Audio 2">
            <a:hlinkClick r:id="" action="ppaction://media"/>
            <a:extLst>
              <a:ext uri="{FF2B5EF4-FFF2-40B4-BE49-F238E27FC236}">
                <a16:creationId xmlns:a16="http://schemas.microsoft.com/office/drawing/2014/main" id="{A34EE087-99A0-41FC-8CC8-5986F79E575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027257885"/>
      </p:ext>
    </p:extLst>
  </p:cSld>
  <p:clrMapOvr>
    <a:masterClrMapping/>
  </p:clrMapOvr>
  <mc:AlternateContent xmlns:mc="http://schemas.openxmlformats.org/markup-compatibility/2006" xmlns:p14="http://schemas.microsoft.com/office/powerpoint/2010/main">
    <mc:Choice Requires="p14">
      <p:transition spd="slow" p14:dur="2000" advTm="24264"/>
    </mc:Choice>
    <mc:Fallback xmlns="">
      <p:transition spd="slow" advTm="242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21212"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a:lnSpc>
                <a:spcPct val="150000"/>
              </a:lnSpc>
            </a:pPr>
            <a:r>
              <a:rPr lang="en-GB" sz="2800" dirty="0">
                <a:latin typeface="+mn-lt"/>
              </a:rPr>
              <a:t>6 in Physics/Science</a:t>
            </a:r>
          </a:p>
          <a:p>
            <a:pPr>
              <a:lnSpc>
                <a:spcPct val="150000"/>
              </a:lnSpc>
            </a:pPr>
            <a:r>
              <a:rPr lang="en-GB" sz="2800" dirty="0">
                <a:latin typeface="+mn-lt"/>
              </a:rPr>
              <a:t>6 in Maths</a:t>
            </a:r>
          </a:p>
          <a:p>
            <a:pPr>
              <a:lnSpc>
                <a:spcPct val="150000"/>
              </a:lnSpc>
            </a:pPr>
            <a:r>
              <a:rPr lang="en-GB" sz="2800" dirty="0">
                <a:latin typeface="+mn-lt"/>
              </a:rPr>
              <a:t>6 in English</a:t>
            </a:r>
          </a:p>
          <a:p>
            <a:pPr>
              <a:lnSpc>
                <a:spcPct val="150000"/>
              </a:lnSpc>
            </a:pPr>
            <a:r>
              <a:rPr lang="en-GB" sz="2800" dirty="0">
                <a:latin typeface="+mn-lt"/>
              </a:rPr>
              <a:t>5 GCSE grades 6-9</a:t>
            </a:r>
          </a:p>
          <a:p>
            <a:pPr marL="0" indent="0" eaLnBrk="1" hangingPunct="1">
              <a:buFont typeface="Arial" panose="020B0604020202020204" pitchFamily="34" charset="0"/>
              <a:buNone/>
            </a:pPr>
            <a:endParaRPr lang="en-GB" altLang="en-US" sz="1800" dirty="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Qualification details</a:t>
            </a:r>
            <a:endParaRPr lang="en-US" dirty="0"/>
          </a:p>
        </p:txBody>
      </p:sp>
      <p:pic>
        <p:nvPicPr>
          <p:cNvPr id="3" name="Audio 2">
            <a:hlinkClick r:id="" action="ppaction://media"/>
            <a:extLst>
              <a:ext uri="{FF2B5EF4-FFF2-40B4-BE49-F238E27FC236}">
                <a16:creationId xmlns:a16="http://schemas.microsoft.com/office/drawing/2014/main" id="{97C611B1-D6E6-4725-A4E1-B32891978CD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865372661"/>
      </p:ext>
    </p:extLst>
  </p:cSld>
  <p:clrMapOvr>
    <a:masterClrMapping/>
  </p:clrMapOvr>
  <mc:AlternateContent xmlns:mc="http://schemas.openxmlformats.org/markup-compatibility/2006" xmlns:p14="http://schemas.microsoft.com/office/powerpoint/2010/main">
    <mc:Choice Requires="p14">
      <p:transition spd="slow" p14:dur="2000" advTm="23902"/>
    </mc:Choice>
    <mc:Fallback xmlns="">
      <p:transition spd="slow" advTm="239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8182"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F2A3E14790CA0429C776978FC53603E" ma:contentTypeVersion="27" ma:contentTypeDescription="Create a new document." ma:contentTypeScope="" ma:versionID="296e75a1b8d9c788d3b68d3ea5e16108">
  <xsd:schema xmlns:xsd="http://www.w3.org/2001/XMLSchema" xmlns:xs="http://www.w3.org/2001/XMLSchema" xmlns:p="http://schemas.microsoft.com/office/2006/metadata/properties" xmlns:ns3="9cb8ae62-a7e4-4162-b618-8400279cb593" xmlns:ns4="3f5c3b09-4b49-4ccf-9631-bf7b7ae5bbd4" targetNamespace="http://schemas.microsoft.com/office/2006/metadata/properties" ma:root="true" ma:fieldsID="3aa9e9434c2006d63dc9450fdd6aa67c" ns3:_="" ns4:_="">
    <xsd:import namespace="9cb8ae62-a7e4-4162-b618-8400279cb593"/>
    <xsd:import namespace="3f5c3b09-4b49-4ccf-9631-bf7b7ae5bbd4"/>
    <xsd:element name="properties">
      <xsd:complexType>
        <xsd:sequence>
          <xsd:element name="documentManagement">
            <xsd:complexType>
              <xsd:all>
                <xsd:element ref="ns3:SharedWithUsers" minOccurs="0"/>
                <xsd:element ref="ns3:SharedWithDetails" minOccurs="0"/>
                <xsd:element ref="ns3:SharingHintHash" minOccurs="0"/>
                <xsd:element ref="ns4:NotebookType" minOccurs="0"/>
                <xsd:element ref="ns4:FolderType" minOccurs="0"/>
                <xsd:element ref="ns4:Owner" minOccurs="0"/>
                <xsd:element ref="ns4:DefaultSectionNames" minOccurs="0"/>
                <xsd:element ref="ns4:Templates" minOccurs="0"/>
                <xsd:element ref="ns4:CultureName" minOccurs="0"/>
                <xsd:element ref="ns4:AppVersion" minOccurs="0"/>
                <xsd:element ref="ns4:Teachers" minOccurs="0"/>
                <xsd:element ref="ns4:Students" minOccurs="0"/>
                <xsd:element ref="ns4:Student_Groups" minOccurs="0"/>
                <xsd:element ref="ns4:Invited_Teachers" minOccurs="0"/>
                <xsd:element ref="ns4:Invited_Students" minOccurs="0"/>
                <xsd:element ref="ns4:Self_Registration_Enabled" minOccurs="0"/>
                <xsd:element ref="ns4:Has_Teacher_Only_SectionGroup" minOccurs="0"/>
                <xsd:element ref="ns4:Is_Collaboration_Space_Locked" minOccurs="0"/>
                <xsd:element ref="ns4:MediaServiceMetadata" minOccurs="0"/>
                <xsd:element ref="ns4:MediaServiceFastMetadata" minOccurs="0"/>
                <xsd:element ref="ns4:MediaServiceDateTaken" minOccurs="0"/>
                <xsd:element ref="ns4:MediaServiceAutoTags" minOccurs="0"/>
                <xsd:element ref="ns4:MediaServiceOCR"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cb8ae62-a7e4-4162-b618-8400279cb593"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f5c3b09-4b49-4ccf-9631-bf7b7ae5bbd4" elementFormDefault="qualified">
    <xsd:import namespace="http://schemas.microsoft.com/office/2006/documentManagement/types"/>
    <xsd:import namespace="http://schemas.microsoft.com/office/infopath/2007/PartnerControls"/>
    <xsd:element name="NotebookType" ma:index="11" nillable="true" ma:displayName="Notebook Type" ma:internalName="NotebookType">
      <xsd:simpleType>
        <xsd:restriction base="dms:Text"/>
      </xsd:simpleType>
    </xsd:element>
    <xsd:element name="FolderType" ma:index="12" nillable="true" ma:displayName="Folder Type" ma:internalName="FolderType">
      <xsd:simpleType>
        <xsd:restriction base="dms:Text"/>
      </xsd:simpleType>
    </xsd:element>
    <xsd:element name="Owner" ma:index="13"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efaultSectionNames" ma:index="14" nillable="true" ma:displayName="Default Section Names" ma:internalName="DefaultSectionNames">
      <xsd:simpleType>
        <xsd:restriction base="dms:Note">
          <xsd:maxLength value="255"/>
        </xsd:restriction>
      </xsd:simpleType>
    </xsd:element>
    <xsd:element name="Templates" ma:index="15" nillable="true" ma:displayName="Templates" ma:internalName="Templates">
      <xsd:simpleType>
        <xsd:restriction base="dms:Note">
          <xsd:maxLength value="255"/>
        </xsd:restriction>
      </xsd:simpleType>
    </xsd:element>
    <xsd:element name="CultureName" ma:index="16" nillable="true" ma:displayName="Culture Name" ma:internalName="CultureName">
      <xsd:simpleType>
        <xsd:restriction base="dms:Text"/>
      </xsd:simpleType>
    </xsd:element>
    <xsd:element name="AppVersion" ma:index="17" nillable="true" ma:displayName="App Version" ma:internalName="AppVersion">
      <xsd:simpleType>
        <xsd:restriction base="dms:Text"/>
      </xsd:simpleType>
    </xsd:element>
    <xsd:element name="Teachers" ma:index="18"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19"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20"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Invited_Teachers" ma:index="21" nillable="true" ma:displayName="Invited Teachers" ma:internalName="Invited_Teachers">
      <xsd:simpleType>
        <xsd:restriction base="dms:Note">
          <xsd:maxLength value="255"/>
        </xsd:restriction>
      </xsd:simpleType>
    </xsd:element>
    <xsd:element name="Invited_Students" ma:index="22" nillable="true" ma:displayName="Invited Students" ma:internalName="Invited_Students">
      <xsd:simpleType>
        <xsd:restriction base="dms:Note">
          <xsd:maxLength value="255"/>
        </xsd:restriction>
      </xsd:simpleType>
    </xsd:element>
    <xsd:element name="Self_Registration_Enabled" ma:index="23" nillable="true" ma:displayName="Self Registration Enabled" ma:internalName="Self_Registration_Enabled">
      <xsd:simpleType>
        <xsd:restriction base="dms:Boolean"/>
      </xsd:simpleType>
    </xsd:element>
    <xsd:element name="Has_Teacher_Only_SectionGroup" ma:index="24" nillable="true" ma:displayName="Has Teacher Only SectionGroup" ma:internalName="Has_Teacher_Only_SectionGroup">
      <xsd:simpleType>
        <xsd:restriction base="dms:Boolean"/>
      </xsd:simpleType>
    </xsd:element>
    <xsd:element name="Is_Collaboration_Space_Locked" ma:index="25" nillable="true" ma:displayName="Is Collaboration Space Locked" ma:internalName="Is_Collaboration_Space_Locked">
      <xsd:simpleType>
        <xsd:restriction base="dms:Boolean"/>
      </xsd:simpleType>
    </xsd:element>
    <xsd:element name="MediaServiceMetadata" ma:index="26" nillable="true" ma:displayName="MediaServiceMetadata" ma:description="" ma:hidden="true" ma:internalName="MediaServiceMetadata" ma:readOnly="true">
      <xsd:simpleType>
        <xsd:restriction base="dms:Note"/>
      </xsd:simpleType>
    </xsd:element>
    <xsd:element name="MediaServiceFastMetadata" ma:index="27" nillable="true" ma:displayName="MediaServiceFastMetadata" ma:description="" ma:hidden="true" ma:internalName="MediaServiceFastMetadata" ma:readOnly="true">
      <xsd:simpleType>
        <xsd:restriction base="dms:Note"/>
      </xsd:simpleType>
    </xsd:element>
    <xsd:element name="MediaServiceDateTaken" ma:index="28" nillable="true" ma:displayName="MediaServiceDateTaken" ma:description="" ma:hidden="true" ma:internalName="MediaServiceDateTaken" ma:readOnly="true">
      <xsd:simpleType>
        <xsd:restriction base="dms:Text"/>
      </xsd:simpleType>
    </xsd:element>
    <xsd:element name="MediaServiceAutoTags" ma:index="29" nillable="true" ma:displayName="MediaServiceAutoTags" ma:description="" ma:internalName="MediaServiceAutoTags" ma:readOnly="true">
      <xsd:simpleType>
        <xsd:restriction base="dms:Text"/>
      </xsd:simpleType>
    </xsd:element>
    <xsd:element name="MediaServiceOCR" ma:index="30" nillable="true" ma:displayName="Extracted Text" ma:internalName="MediaServiceOCR" ma:readOnly="true">
      <xsd:simpleType>
        <xsd:restriction base="dms:Note">
          <xsd:maxLength value="255"/>
        </xsd:restriction>
      </xsd:simpleType>
    </xsd:element>
    <xsd:element name="MediaServiceGenerationTime" ma:index="31" nillable="true" ma:displayName="MediaServiceGenerationTime" ma:hidden="true" ma:internalName="MediaServiceGenerationTime" ma:readOnly="true">
      <xsd:simpleType>
        <xsd:restriction base="dms:Text"/>
      </xsd:simpleType>
    </xsd:element>
    <xsd:element name="MediaServiceEventHashCode" ma:index="32" nillable="true" ma:displayName="MediaServiceEventHashCode" ma:hidden="true" ma:internalName="MediaServiceEventHashCode" ma:readOnly="true">
      <xsd:simpleType>
        <xsd:restriction base="dms:Text"/>
      </xsd:simpleType>
    </xsd:element>
    <xsd:element name="MediaServiceAutoKeyPoints" ma:index="33" nillable="true" ma:displayName="MediaServiceAutoKeyPoints" ma:hidden="true" ma:internalName="MediaServiceAutoKeyPoints" ma:readOnly="true">
      <xsd:simpleType>
        <xsd:restriction base="dms:Note"/>
      </xsd:simpleType>
    </xsd:element>
    <xsd:element name="MediaServiceKeyPoints" ma:index="34"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FolderType xmlns="3f5c3b09-4b49-4ccf-9631-bf7b7ae5bbd4" xsi:nil="true"/>
    <Templates xmlns="3f5c3b09-4b49-4ccf-9631-bf7b7ae5bbd4" xsi:nil="true"/>
    <Has_Teacher_Only_SectionGroup xmlns="3f5c3b09-4b49-4ccf-9631-bf7b7ae5bbd4" xsi:nil="true"/>
    <AppVersion xmlns="3f5c3b09-4b49-4ccf-9631-bf7b7ae5bbd4" xsi:nil="true"/>
    <CultureName xmlns="3f5c3b09-4b49-4ccf-9631-bf7b7ae5bbd4" xsi:nil="true"/>
    <Is_Collaboration_Space_Locked xmlns="3f5c3b09-4b49-4ccf-9631-bf7b7ae5bbd4" xsi:nil="true"/>
    <Owner xmlns="3f5c3b09-4b49-4ccf-9631-bf7b7ae5bbd4">
      <UserInfo>
        <DisplayName/>
        <AccountId xsi:nil="true"/>
        <AccountType/>
      </UserInfo>
    </Owner>
    <DefaultSectionNames xmlns="3f5c3b09-4b49-4ccf-9631-bf7b7ae5bbd4" xsi:nil="true"/>
    <Invited_Teachers xmlns="3f5c3b09-4b49-4ccf-9631-bf7b7ae5bbd4" xsi:nil="true"/>
    <NotebookType xmlns="3f5c3b09-4b49-4ccf-9631-bf7b7ae5bbd4" xsi:nil="true"/>
    <Teachers xmlns="3f5c3b09-4b49-4ccf-9631-bf7b7ae5bbd4">
      <UserInfo>
        <DisplayName/>
        <AccountId xsi:nil="true"/>
        <AccountType/>
      </UserInfo>
    </Teachers>
    <Students xmlns="3f5c3b09-4b49-4ccf-9631-bf7b7ae5bbd4">
      <UserInfo>
        <DisplayName/>
        <AccountId xsi:nil="true"/>
        <AccountType/>
      </UserInfo>
    </Students>
    <Student_Groups xmlns="3f5c3b09-4b49-4ccf-9631-bf7b7ae5bbd4">
      <UserInfo>
        <DisplayName/>
        <AccountId xsi:nil="true"/>
        <AccountType/>
      </UserInfo>
    </Student_Groups>
    <Self_Registration_Enabled xmlns="3f5c3b09-4b49-4ccf-9631-bf7b7ae5bbd4" xsi:nil="true"/>
    <Invited_Students xmlns="3f5c3b09-4b49-4ccf-9631-bf7b7ae5bbd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B82A68A-9073-4F05-8770-0FDA1BACFAA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cb8ae62-a7e4-4162-b618-8400279cb593"/>
    <ds:schemaRef ds:uri="3f5c3b09-4b49-4ccf-9631-bf7b7ae5bbd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40B5C50-A71C-4658-82F9-34BD85B7F81A}">
  <ds:schemaRefs>
    <ds:schemaRef ds:uri="http://schemas.microsoft.com/office/2006/documentManagement/types"/>
    <ds:schemaRef ds:uri="http://schemas.microsoft.com/office/2006/metadata/properties"/>
    <ds:schemaRef ds:uri="http://purl.org/dc/elements/1.1/"/>
    <ds:schemaRef ds:uri="http://www.w3.org/XML/1998/namespace"/>
    <ds:schemaRef ds:uri="http://schemas.openxmlformats.org/package/2006/metadata/core-properties"/>
    <ds:schemaRef ds:uri="http://purl.org/dc/terms/"/>
    <ds:schemaRef ds:uri="http://schemas.microsoft.com/office/infopath/2007/PartnerControls"/>
    <ds:schemaRef ds:uri="3f5c3b09-4b49-4ccf-9631-bf7b7ae5bbd4"/>
    <ds:schemaRef ds:uri="9cb8ae62-a7e4-4162-b618-8400279cb593"/>
    <ds:schemaRef ds:uri="http://purl.org/dc/dcmitype/"/>
  </ds:schemaRefs>
</ds:datastoreItem>
</file>

<file path=customXml/itemProps3.xml><?xml version="1.0" encoding="utf-8"?>
<ds:datastoreItem xmlns:ds="http://schemas.openxmlformats.org/officeDocument/2006/customXml" ds:itemID="{A825463D-3F8D-4E8B-87C8-84D70ECB820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3597</TotalTime>
  <Words>1097</Words>
  <Application>Microsoft Office PowerPoint</Application>
  <PresentationFormat>On-screen Show (4:3)</PresentationFormat>
  <Paragraphs>154</Paragraphs>
  <Slides>15</Slides>
  <Notes>6</Notes>
  <HiddenSlides>0</HiddenSlides>
  <MMClips>17</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Welcome to the Nishkam High School Physics department</vt:lpstr>
      <vt:lpstr>Head of Department welcome</vt:lpstr>
      <vt:lpstr>Meet the department</vt:lpstr>
      <vt:lpstr>Photo tour of the department</vt:lpstr>
      <vt:lpstr>What you can expect in your Physics lessons</vt:lpstr>
      <vt:lpstr>What you can expect in your Physics lessons</vt:lpstr>
      <vt:lpstr>What you can expect in your Physics lessons</vt:lpstr>
      <vt:lpstr>What you can expect in your Physics lessons</vt:lpstr>
      <vt:lpstr>What you will study in Physics</vt:lpstr>
      <vt:lpstr>How you will be assessed in Physics</vt:lpstr>
      <vt:lpstr>Extra-curricular opportunities in Physics</vt:lpstr>
      <vt:lpstr>Where can Physics take you?</vt:lpstr>
      <vt:lpstr>What we expect from you </vt:lpstr>
      <vt:lpstr>Student perceptions</vt:lpstr>
      <vt:lpstr>Qualification details</vt:lpstr>
    </vt:vector>
  </TitlesOfParts>
  <Company>HP</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Rajvir Gill</dc:creator>
  <cp:lastModifiedBy>Nicholas Cresswell</cp:lastModifiedBy>
  <cp:revision>181</cp:revision>
  <cp:lastPrinted>2012-05-03T18:40:19Z</cp:lastPrinted>
  <dcterms:created xsi:type="dcterms:W3CDTF">2012-05-01T13:46:39Z</dcterms:created>
  <dcterms:modified xsi:type="dcterms:W3CDTF">2022-09-16T14:58:40Z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0x0101004F2A3E14790CA0429C776978FC53603E</vt:lpwstr>
  </property>
</Properties>
</file>