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17"/>
  </p:notesMasterIdLst>
  <p:handoutMasterIdLst>
    <p:handoutMasterId r:id="rId18"/>
  </p:handoutMasterIdLst>
  <p:sldIdLst>
    <p:sldId id="256" r:id="rId4"/>
    <p:sldId id="297" r:id="rId5"/>
    <p:sldId id="298" r:id="rId6"/>
    <p:sldId id="299" r:id="rId7"/>
    <p:sldId id="300" r:id="rId8"/>
    <p:sldId id="301" r:id="rId9"/>
    <p:sldId id="302" r:id="rId10"/>
    <p:sldId id="313" r:id="rId11"/>
    <p:sldId id="303" r:id="rId12"/>
    <p:sldId id="304" r:id="rId13"/>
    <p:sldId id="305" r:id="rId14"/>
    <p:sldId id="312" r:id="rId15"/>
    <p:sldId id="261" r:id="rId16"/>
  </p:sldIdLst>
  <p:sldSz cx="9144000" cy="6858000" type="screen4x3"/>
  <p:notesSz cx="6669088" cy="99282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EBB00"/>
    <a:srgbClr val="757575"/>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0658D1-2221-45A1-B930-FC4BEA4675BA}" v="67" dt="2022-09-14T07:16:40.208"/>
    <p1510:client id="{E7424E96-98C1-6796-49E1-7E1620342D71}" v="2" dt="2022-09-16T14:58:13.396"/>
    <p1510:client id="{F051C601-20CA-BF4D-C027-A4780716E127}" v="2" dt="2022-09-14T07:06:13.1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3" Type="http://schemas.openxmlformats.org/officeDocument/2006/relationships/slideMaster" Target="slideMasters/slideMaster1.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ffira Dhanda" userId="f3dd3c7d-67f2-4ded-987c-5aba5f260366" providerId="ADAL" clId="{E4FF4361-3773-4ED8-ADFB-0A4587849A8E}"/>
    <pc:docChg chg="undo custSel addSld delSld modSld">
      <pc:chgData name="Saffira Dhanda" userId="f3dd3c7d-67f2-4ded-987c-5aba5f260366" providerId="ADAL" clId="{E4FF4361-3773-4ED8-ADFB-0A4587849A8E}" dt="2020-11-20T08:54:00.317" v="586"/>
      <pc:docMkLst>
        <pc:docMk/>
      </pc:docMkLst>
      <pc:sldChg chg="addSp delSp modSp mod modTransition delAnim">
        <pc:chgData name="Saffira Dhanda" userId="f3dd3c7d-67f2-4ded-987c-5aba5f260366" providerId="ADAL" clId="{E4FF4361-3773-4ED8-ADFB-0A4587849A8E}" dt="2020-11-20T08:51:08.368" v="566" actId="478"/>
        <pc:sldMkLst>
          <pc:docMk/>
          <pc:sldMk cId="0" sldId="296"/>
        </pc:sldMkLst>
        <pc:picChg chg="add del mod">
          <ac:chgData name="Saffira Dhanda" userId="f3dd3c7d-67f2-4ded-987c-5aba5f260366" providerId="ADAL" clId="{E4FF4361-3773-4ED8-ADFB-0A4587849A8E}" dt="2020-11-20T08:51:08.368" v="566" actId="478"/>
          <ac:picMkLst>
            <pc:docMk/>
            <pc:sldMk cId="0" sldId="296"/>
            <ac:picMk id="2" creationId="{CC4561AA-A7B4-431B-AF0D-F5CCC69C66EE}"/>
          </ac:picMkLst>
        </pc:picChg>
      </pc:sldChg>
      <pc:sldChg chg="addSp delSp modSp mod modTransition delAnim">
        <pc:chgData name="Saffira Dhanda" userId="f3dd3c7d-67f2-4ded-987c-5aba5f260366" providerId="ADAL" clId="{E4FF4361-3773-4ED8-ADFB-0A4587849A8E}" dt="2020-11-20T08:51:54.812" v="567" actId="478"/>
        <pc:sldMkLst>
          <pc:docMk/>
          <pc:sldMk cId="2168633688" sldId="297"/>
        </pc:sldMkLst>
        <pc:spChg chg="mod">
          <ac:chgData name="Saffira Dhanda" userId="f3dd3c7d-67f2-4ded-987c-5aba5f260366" providerId="ADAL" clId="{E4FF4361-3773-4ED8-ADFB-0A4587849A8E}" dt="2020-11-19T19:40:23.465" v="452" actId="20577"/>
          <ac:spMkLst>
            <pc:docMk/>
            <pc:sldMk cId="2168633688" sldId="297"/>
            <ac:spMk id="4098" creationId="{BB2AC94D-B100-4E0B-A1DC-C7C7034715B2}"/>
          </ac:spMkLst>
        </pc:spChg>
        <pc:picChg chg="add del mod">
          <ac:chgData name="Saffira Dhanda" userId="f3dd3c7d-67f2-4ded-987c-5aba5f260366" providerId="ADAL" clId="{E4FF4361-3773-4ED8-ADFB-0A4587849A8E}" dt="2020-11-19T19:40:14.646" v="450"/>
          <ac:picMkLst>
            <pc:docMk/>
            <pc:sldMk cId="2168633688" sldId="297"/>
            <ac:picMk id="2" creationId="{5FF43F7E-83F3-42E8-8422-CFAB135C2F0A}"/>
          </ac:picMkLst>
        </pc:picChg>
        <pc:picChg chg="add del mod">
          <ac:chgData name="Saffira Dhanda" userId="f3dd3c7d-67f2-4ded-987c-5aba5f260366" providerId="ADAL" clId="{E4FF4361-3773-4ED8-ADFB-0A4587849A8E}" dt="2020-11-19T19:41:18.921" v="453"/>
          <ac:picMkLst>
            <pc:docMk/>
            <pc:sldMk cId="2168633688" sldId="297"/>
            <ac:picMk id="3" creationId="{37966F5D-CA39-4AFE-A2AC-FDB26086CA86}"/>
          </ac:picMkLst>
        </pc:picChg>
        <pc:picChg chg="add del mod">
          <ac:chgData name="Saffira Dhanda" userId="f3dd3c7d-67f2-4ded-987c-5aba5f260366" providerId="ADAL" clId="{E4FF4361-3773-4ED8-ADFB-0A4587849A8E}" dt="2020-11-19T19:42:49.717" v="454"/>
          <ac:picMkLst>
            <pc:docMk/>
            <pc:sldMk cId="2168633688" sldId="297"/>
            <ac:picMk id="4" creationId="{CF98D1EE-7BF6-4E0E-B62C-CA9FF97B38BD}"/>
          </ac:picMkLst>
        </pc:picChg>
        <pc:picChg chg="add del mod">
          <ac:chgData name="Saffira Dhanda" userId="f3dd3c7d-67f2-4ded-987c-5aba5f260366" providerId="ADAL" clId="{E4FF4361-3773-4ED8-ADFB-0A4587849A8E}" dt="2020-11-19T19:43:48.637" v="455"/>
          <ac:picMkLst>
            <pc:docMk/>
            <pc:sldMk cId="2168633688" sldId="297"/>
            <ac:picMk id="5" creationId="{11B43383-83B8-4455-9F2E-085F20B06440}"/>
          </ac:picMkLst>
        </pc:picChg>
        <pc:picChg chg="add del mod">
          <ac:chgData name="Saffira Dhanda" userId="f3dd3c7d-67f2-4ded-987c-5aba5f260366" providerId="ADAL" clId="{E4FF4361-3773-4ED8-ADFB-0A4587849A8E}" dt="2020-11-19T19:44:59.946" v="456"/>
          <ac:picMkLst>
            <pc:docMk/>
            <pc:sldMk cId="2168633688" sldId="297"/>
            <ac:picMk id="6" creationId="{06785AAA-93F6-4A6D-ADBB-E5A374AF84F1}"/>
          </ac:picMkLst>
        </pc:picChg>
        <pc:picChg chg="add del mod">
          <ac:chgData name="Saffira Dhanda" userId="f3dd3c7d-67f2-4ded-987c-5aba5f260366" providerId="ADAL" clId="{E4FF4361-3773-4ED8-ADFB-0A4587849A8E}" dt="2020-11-19T19:45:58.381" v="457"/>
          <ac:picMkLst>
            <pc:docMk/>
            <pc:sldMk cId="2168633688" sldId="297"/>
            <ac:picMk id="7" creationId="{00D2BB71-CED1-439A-B6D3-85C2BD304D08}"/>
          </ac:picMkLst>
        </pc:picChg>
        <pc:picChg chg="add del mod">
          <ac:chgData name="Saffira Dhanda" userId="f3dd3c7d-67f2-4ded-987c-5aba5f260366" providerId="ADAL" clId="{E4FF4361-3773-4ED8-ADFB-0A4587849A8E}" dt="2020-11-20T08:51:54.812" v="567" actId="478"/>
          <ac:picMkLst>
            <pc:docMk/>
            <pc:sldMk cId="2168633688" sldId="297"/>
            <ac:picMk id="8" creationId="{8BB73805-B2FB-4E37-9163-66774336C53A}"/>
          </ac:picMkLst>
        </pc:picChg>
      </pc:sldChg>
      <pc:sldChg chg="addSp delSp modSp mod modTransition delAnim">
        <pc:chgData name="Saffira Dhanda" userId="f3dd3c7d-67f2-4ded-987c-5aba5f260366" providerId="ADAL" clId="{E4FF4361-3773-4ED8-ADFB-0A4587849A8E}" dt="2020-11-20T08:51:57.976" v="568" actId="478"/>
        <pc:sldMkLst>
          <pc:docMk/>
          <pc:sldMk cId="3234652443" sldId="298"/>
        </pc:sldMkLst>
        <pc:picChg chg="add del mod">
          <ac:chgData name="Saffira Dhanda" userId="f3dd3c7d-67f2-4ded-987c-5aba5f260366" providerId="ADAL" clId="{E4FF4361-3773-4ED8-ADFB-0A4587849A8E}" dt="2020-11-19T19:56:01.929" v="464"/>
          <ac:picMkLst>
            <pc:docMk/>
            <pc:sldMk cId="3234652443" sldId="298"/>
            <ac:picMk id="2" creationId="{F426FE08-8EE2-4F3F-829F-967486A0170D}"/>
          </ac:picMkLst>
        </pc:picChg>
        <pc:picChg chg="add del mod">
          <ac:chgData name="Saffira Dhanda" userId="f3dd3c7d-67f2-4ded-987c-5aba5f260366" providerId="ADAL" clId="{E4FF4361-3773-4ED8-ADFB-0A4587849A8E}" dt="2020-11-19T19:56:11.695" v="465"/>
          <ac:picMkLst>
            <pc:docMk/>
            <pc:sldMk cId="3234652443" sldId="298"/>
            <ac:picMk id="3" creationId="{DF047929-4DE2-4C41-A784-EB145BE94450}"/>
          </ac:picMkLst>
        </pc:picChg>
        <pc:picChg chg="add del mod">
          <ac:chgData name="Saffira Dhanda" userId="f3dd3c7d-67f2-4ded-987c-5aba5f260366" providerId="ADAL" clId="{E4FF4361-3773-4ED8-ADFB-0A4587849A8E}" dt="2020-11-19T19:56:33.620" v="466"/>
          <ac:picMkLst>
            <pc:docMk/>
            <pc:sldMk cId="3234652443" sldId="298"/>
            <ac:picMk id="4" creationId="{4E833800-A800-49EE-AA28-56B1DF94D8B4}"/>
          </ac:picMkLst>
        </pc:picChg>
        <pc:picChg chg="add del mod">
          <ac:chgData name="Saffira Dhanda" userId="f3dd3c7d-67f2-4ded-987c-5aba5f260366" providerId="ADAL" clId="{E4FF4361-3773-4ED8-ADFB-0A4587849A8E}" dt="2020-11-19T19:57:10.544" v="467"/>
          <ac:picMkLst>
            <pc:docMk/>
            <pc:sldMk cId="3234652443" sldId="298"/>
            <ac:picMk id="5" creationId="{7FC921A8-5729-4039-A6F6-C2232ACC9422}"/>
          </ac:picMkLst>
        </pc:picChg>
        <pc:picChg chg="add del mod">
          <ac:chgData name="Saffira Dhanda" userId="f3dd3c7d-67f2-4ded-987c-5aba5f260366" providerId="ADAL" clId="{E4FF4361-3773-4ED8-ADFB-0A4587849A8E}" dt="2020-11-19T20:36:11.665" v="533"/>
          <ac:picMkLst>
            <pc:docMk/>
            <pc:sldMk cId="3234652443" sldId="298"/>
            <ac:picMk id="6" creationId="{6962ACD1-9711-40B0-9DEF-9ED6843B4BE4}"/>
          </ac:picMkLst>
        </pc:picChg>
        <pc:picChg chg="add del mod">
          <ac:chgData name="Saffira Dhanda" userId="f3dd3c7d-67f2-4ded-987c-5aba5f260366" providerId="ADAL" clId="{E4FF4361-3773-4ED8-ADFB-0A4587849A8E}" dt="2020-11-20T08:51:57.976" v="568" actId="478"/>
          <ac:picMkLst>
            <pc:docMk/>
            <pc:sldMk cId="3234652443" sldId="298"/>
            <ac:picMk id="7" creationId="{4A9AC718-B6D2-4080-9866-40CFE2AADE7E}"/>
          </ac:picMkLst>
        </pc:picChg>
      </pc:sldChg>
      <pc:sldChg chg="addSp delSp modSp mod modTransition delAnim">
        <pc:chgData name="Saffira Dhanda" userId="f3dd3c7d-67f2-4ded-987c-5aba5f260366" providerId="ADAL" clId="{E4FF4361-3773-4ED8-ADFB-0A4587849A8E}" dt="2020-11-20T08:52:00.154" v="569" actId="478"/>
        <pc:sldMkLst>
          <pc:docMk/>
          <pc:sldMk cId="3868402417" sldId="299"/>
        </pc:sldMkLst>
        <pc:picChg chg="add del mod">
          <ac:chgData name="Saffira Dhanda" userId="f3dd3c7d-67f2-4ded-987c-5aba5f260366" providerId="ADAL" clId="{E4FF4361-3773-4ED8-ADFB-0A4587849A8E}" dt="2020-11-19T19:50:52.280" v="459"/>
          <ac:picMkLst>
            <pc:docMk/>
            <pc:sldMk cId="3868402417" sldId="299"/>
            <ac:picMk id="2" creationId="{162C343C-1E3F-4C31-B167-8FF2B01993C5}"/>
          </ac:picMkLst>
        </pc:picChg>
        <pc:picChg chg="add del mod">
          <ac:chgData name="Saffira Dhanda" userId="f3dd3c7d-67f2-4ded-987c-5aba5f260366" providerId="ADAL" clId="{E4FF4361-3773-4ED8-ADFB-0A4587849A8E}" dt="2020-11-19T19:51:13.753" v="460"/>
          <ac:picMkLst>
            <pc:docMk/>
            <pc:sldMk cId="3868402417" sldId="299"/>
            <ac:picMk id="4" creationId="{24BB4575-BD87-4CE7-8DF9-21E53F2DE108}"/>
          </ac:picMkLst>
        </pc:picChg>
        <pc:picChg chg="add del mod">
          <ac:chgData name="Saffira Dhanda" userId="f3dd3c7d-67f2-4ded-987c-5aba5f260366" providerId="ADAL" clId="{E4FF4361-3773-4ED8-ADFB-0A4587849A8E}" dt="2020-11-19T19:51:48.990" v="461"/>
          <ac:picMkLst>
            <pc:docMk/>
            <pc:sldMk cId="3868402417" sldId="299"/>
            <ac:picMk id="6" creationId="{CC4E933C-0E03-45D3-B1AB-5DEE9F5FFB54}"/>
          </ac:picMkLst>
        </pc:picChg>
        <pc:picChg chg="add del mod">
          <ac:chgData name="Saffira Dhanda" userId="f3dd3c7d-67f2-4ded-987c-5aba5f260366" providerId="ADAL" clId="{E4FF4361-3773-4ED8-ADFB-0A4587849A8E}" dt="2020-11-19T19:52:12.761" v="462"/>
          <ac:picMkLst>
            <pc:docMk/>
            <pc:sldMk cId="3868402417" sldId="299"/>
            <ac:picMk id="7" creationId="{B0023EF1-E9A6-46B9-B598-ACFB9321E781}"/>
          </ac:picMkLst>
        </pc:picChg>
        <pc:picChg chg="add del mod">
          <ac:chgData name="Saffira Dhanda" userId="f3dd3c7d-67f2-4ded-987c-5aba5f260366" providerId="ADAL" clId="{E4FF4361-3773-4ED8-ADFB-0A4587849A8E}" dt="2020-11-19T20:36:48.645" v="534"/>
          <ac:picMkLst>
            <pc:docMk/>
            <pc:sldMk cId="3868402417" sldId="299"/>
            <ac:picMk id="8" creationId="{616D3352-7815-45D5-A684-FB592CB4D93B}"/>
          </ac:picMkLst>
        </pc:picChg>
        <pc:picChg chg="add del mod">
          <ac:chgData name="Saffira Dhanda" userId="f3dd3c7d-67f2-4ded-987c-5aba5f260366" providerId="ADAL" clId="{E4FF4361-3773-4ED8-ADFB-0A4587849A8E}" dt="2020-11-19T20:37:12.190" v="535"/>
          <ac:picMkLst>
            <pc:docMk/>
            <pc:sldMk cId="3868402417" sldId="299"/>
            <ac:picMk id="9" creationId="{8C2EBB1A-5D9A-4825-950C-2DCFCE6F3D2D}"/>
          </ac:picMkLst>
        </pc:picChg>
        <pc:picChg chg="add del mod">
          <ac:chgData name="Saffira Dhanda" userId="f3dd3c7d-67f2-4ded-987c-5aba5f260366" providerId="ADAL" clId="{E4FF4361-3773-4ED8-ADFB-0A4587849A8E}" dt="2020-11-19T20:37:38.024" v="536"/>
          <ac:picMkLst>
            <pc:docMk/>
            <pc:sldMk cId="3868402417" sldId="299"/>
            <ac:picMk id="10" creationId="{C17367B1-654E-4B9E-A985-DFAC84B5E63C}"/>
          </ac:picMkLst>
        </pc:picChg>
        <pc:picChg chg="add del mod">
          <ac:chgData name="Saffira Dhanda" userId="f3dd3c7d-67f2-4ded-987c-5aba5f260366" providerId="ADAL" clId="{E4FF4361-3773-4ED8-ADFB-0A4587849A8E}" dt="2020-11-19T20:38:02.199" v="537"/>
          <ac:picMkLst>
            <pc:docMk/>
            <pc:sldMk cId="3868402417" sldId="299"/>
            <ac:picMk id="11" creationId="{1782AB14-D8AC-4148-9772-7A56EC3A0815}"/>
          </ac:picMkLst>
        </pc:picChg>
        <pc:picChg chg="add del mod">
          <ac:chgData name="Saffira Dhanda" userId="f3dd3c7d-67f2-4ded-987c-5aba5f260366" providerId="ADAL" clId="{E4FF4361-3773-4ED8-ADFB-0A4587849A8E}" dt="2020-11-19T20:38:26.478" v="538"/>
          <ac:picMkLst>
            <pc:docMk/>
            <pc:sldMk cId="3868402417" sldId="299"/>
            <ac:picMk id="12" creationId="{74547E20-14A7-4622-8E07-124FC4AAF07A}"/>
          </ac:picMkLst>
        </pc:picChg>
        <pc:picChg chg="add del mod">
          <ac:chgData name="Saffira Dhanda" userId="f3dd3c7d-67f2-4ded-987c-5aba5f260366" providerId="ADAL" clId="{E4FF4361-3773-4ED8-ADFB-0A4587849A8E}" dt="2020-11-20T08:52:00.154" v="569" actId="478"/>
          <ac:picMkLst>
            <pc:docMk/>
            <pc:sldMk cId="3868402417" sldId="299"/>
            <ac:picMk id="13" creationId="{9EB11549-07E0-484A-A8E7-8BBC80A97D07}"/>
          </ac:picMkLst>
        </pc:picChg>
      </pc:sldChg>
      <pc:sldChg chg="addSp delSp modSp mod modTransition delAnim">
        <pc:chgData name="Saffira Dhanda" userId="f3dd3c7d-67f2-4ded-987c-5aba5f260366" providerId="ADAL" clId="{E4FF4361-3773-4ED8-ADFB-0A4587849A8E}" dt="2020-11-20T08:52:03.801" v="570" actId="478"/>
        <pc:sldMkLst>
          <pc:docMk/>
          <pc:sldMk cId="3727645336" sldId="300"/>
        </pc:sldMkLst>
        <pc:spChg chg="mod">
          <ac:chgData name="Saffira Dhanda" userId="f3dd3c7d-67f2-4ded-987c-5aba5f260366" providerId="ADAL" clId="{E4FF4361-3773-4ED8-ADFB-0A4587849A8E}" dt="2020-11-19T20:22:26.774" v="531" actId="20577"/>
          <ac:spMkLst>
            <pc:docMk/>
            <pc:sldMk cId="3727645336" sldId="300"/>
            <ac:spMk id="4098" creationId="{BB2AC94D-B100-4E0B-A1DC-C7C7034715B2}"/>
          </ac:spMkLst>
        </pc:spChg>
        <pc:picChg chg="add del mod">
          <ac:chgData name="Saffira Dhanda" userId="f3dd3c7d-67f2-4ded-987c-5aba5f260366" providerId="ADAL" clId="{E4FF4361-3773-4ED8-ADFB-0A4587849A8E}" dt="2020-11-20T08:52:03.801" v="570" actId="478"/>
          <ac:picMkLst>
            <pc:docMk/>
            <pc:sldMk cId="3727645336" sldId="300"/>
            <ac:picMk id="2" creationId="{7E7E762F-35BA-4FAC-B2C4-11739E8D31B6}"/>
          </ac:picMkLst>
        </pc:picChg>
      </pc:sldChg>
      <pc:sldChg chg="addSp delSp modSp mod modTransition delAnim modAnim">
        <pc:chgData name="Saffira Dhanda" userId="f3dd3c7d-67f2-4ded-987c-5aba5f260366" providerId="ADAL" clId="{E4FF4361-3773-4ED8-ADFB-0A4587849A8E}" dt="2020-11-20T08:54:00.317" v="586"/>
        <pc:sldMkLst>
          <pc:docMk/>
          <pc:sldMk cId="2508968139" sldId="301"/>
        </pc:sldMkLst>
        <pc:spChg chg="del mod">
          <ac:chgData name="Saffira Dhanda" userId="f3dd3c7d-67f2-4ded-987c-5aba5f260366" providerId="ADAL" clId="{E4FF4361-3773-4ED8-ADFB-0A4587849A8E}" dt="2020-11-20T08:52:12.353" v="573" actId="478"/>
          <ac:spMkLst>
            <pc:docMk/>
            <pc:sldMk cId="2508968139" sldId="301"/>
            <ac:spMk id="8" creationId="{A73AB64F-729E-42C4-BFFB-00BC99CF2219}"/>
          </ac:spMkLst>
        </pc:spChg>
        <pc:spChg chg="mod">
          <ac:chgData name="Saffira Dhanda" userId="f3dd3c7d-67f2-4ded-987c-5aba5f260366" providerId="ADAL" clId="{E4FF4361-3773-4ED8-ADFB-0A4587849A8E}" dt="2020-11-19T20:41:11.461" v="560" actId="255"/>
          <ac:spMkLst>
            <pc:docMk/>
            <pc:sldMk cId="2508968139" sldId="301"/>
            <ac:spMk id="4098" creationId="{BB2AC94D-B100-4E0B-A1DC-C7C7034715B2}"/>
          </ac:spMkLst>
        </pc:spChg>
        <pc:picChg chg="add del mod">
          <ac:chgData name="Saffira Dhanda" userId="f3dd3c7d-67f2-4ded-987c-5aba5f260366" providerId="ADAL" clId="{E4FF4361-3773-4ED8-ADFB-0A4587849A8E}" dt="2020-11-19T19:59:24.309" v="469"/>
          <ac:picMkLst>
            <pc:docMk/>
            <pc:sldMk cId="2508968139" sldId="301"/>
            <ac:picMk id="2" creationId="{3FA401E5-8D6C-4E19-B8A4-83F58B317F57}"/>
          </ac:picMkLst>
        </pc:picChg>
        <pc:picChg chg="add del mod">
          <ac:chgData name="Saffira Dhanda" userId="f3dd3c7d-67f2-4ded-987c-5aba5f260366" providerId="ADAL" clId="{E4FF4361-3773-4ED8-ADFB-0A4587849A8E}" dt="2020-11-19T19:59:55.145" v="472"/>
          <ac:picMkLst>
            <pc:docMk/>
            <pc:sldMk cId="2508968139" sldId="301"/>
            <ac:picMk id="3" creationId="{F6BD4E05-2EF5-420E-B78C-7FBEECCC6E64}"/>
          </ac:picMkLst>
        </pc:picChg>
        <pc:picChg chg="add del mod">
          <ac:chgData name="Saffira Dhanda" userId="f3dd3c7d-67f2-4ded-987c-5aba5f260366" providerId="ADAL" clId="{E4FF4361-3773-4ED8-ADFB-0A4587849A8E}" dt="2020-11-19T20:00:41.483" v="473"/>
          <ac:picMkLst>
            <pc:docMk/>
            <pc:sldMk cId="2508968139" sldId="301"/>
            <ac:picMk id="4" creationId="{E01B13B4-B27E-4E20-B6AE-A5123255C19D}"/>
          </ac:picMkLst>
        </pc:picChg>
        <pc:picChg chg="add del mod">
          <ac:chgData name="Saffira Dhanda" userId="f3dd3c7d-67f2-4ded-987c-5aba5f260366" providerId="ADAL" clId="{E4FF4361-3773-4ED8-ADFB-0A4587849A8E}" dt="2020-11-19T20:01:18.885" v="474"/>
          <ac:picMkLst>
            <pc:docMk/>
            <pc:sldMk cId="2508968139" sldId="301"/>
            <ac:picMk id="5" creationId="{5724234E-5AF1-4127-81D9-1E134B146BAB}"/>
          </ac:picMkLst>
        </pc:picChg>
        <pc:picChg chg="add del mod">
          <ac:chgData name="Saffira Dhanda" userId="f3dd3c7d-67f2-4ded-987c-5aba5f260366" providerId="ADAL" clId="{E4FF4361-3773-4ED8-ADFB-0A4587849A8E}" dt="2020-11-19T20:02:18.120" v="475"/>
          <ac:picMkLst>
            <pc:docMk/>
            <pc:sldMk cId="2508968139" sldId="301"/>
            <ac:picMk id="6" creationId="{CCD4FA99-4843-40EC-857B-ED476D49325A}"/>
          </ac:picMkLst>
        </pc:picChg>
        <pc:picChg chg="add del mod">
          <ac:chgData name="Saffira Dhanda" userId="f3dd3c7d-67f2-4ded-987c-5aba5f260366" providerId="ADAL" clId="{E4FF4361-3773-4ED8-ADFB-0A4587849A8E}" dt="2020-11-19T20:03:34.665" v="476"/>
          <ac:picMkLst>
            <pc:docMk/>
            <pc:sldMk cId="2508968139" sldId="301"/>
            <ac:picMk id="9" creationId="{2608C02B-5535-4327-ABE4-9AC85E8AB217}"/>
          </ac:picMkLst>
        </pc:picChg>
        <pc:picChg chg="add del mod">
          <ac:chgData name="Saffira Dhanda" userId="f3dd3c7d-67f2-4ded-987c-5aba5f260366" providerId="ADAL" clId="{E4FF4361-3773-4ED8-ADFB-0A4587849A8E}" dt="2020-11-19T20:04:53.774" v="477"/>
          <ac:picMkLst>
            <pc:docMk/>
            <pc:sldMk cId="2508968139" sldId="301"/>
            <ac:picMk id="10" creationId="{6E499F24-8E4C-4E35-9903-C24D84E0665D}"/>
          </ac:picMkLst>
        </pc:picChg>
        <pc:picChg chg="add del mod">
          <ac:chgData name="Saffira Dhanda" userId="f3dd3c7d-67f2-4ded-987c-5aba5f260366" providerId="ADAL" clId="{E4FF4361-3773-4ED8-ADFB-0A4587849A8E}" dt="2020-11-19T20:43:13.617" v="563"/>
          <ac:picMkLst>
            <pc:docMk/>
            <pc:sldMk cId="2508968139" sldId="301"/>
            <ac:picMk id="11" creationId="{7C4220AC-46D4-4936-BC06-192C8B3BA916}"/>
          </ac:picMkLst>
        </pc:picChg>
        <pc:picChg chg="add del mod">
          <ac:chgData name="Saffira Dhanda" userId="f3dd3c7d-67f2-4ded-987c-5aba5f260366" providerId="ADAL" clId="{E4FF4361-3773-4ED8-ADFB-0A4587849A8E}" dt="2020-11-19T20:43:26.552" v="564"/>
          <ac:picMkLst>
            <pc:docMk/>
            <pc:sldMk cId="2508968139" sldId="301"/>
            <ac:picMk id="12" creationId="{30F56328-14ED-4D3F-9ADC-C278323AF4E3}"/>
          </ac:picMkLst>
        </pc:picChg>
        <pc:picChg chg="add del mod">
          <ac:chgData name="Saffira Dhanda" userId="f3dd3c7d-67f2-4ded-987c-5aba5f260366" providerId="ADAL" clId="{E4FF4361-3773-4ED8-ADFB-0A4587849A8E}" dt="2020-11-19T20:44:37.631" v="565"/>
          <ac:picMkLst>
            <pc:docMk/>
            <pc:sldMk cId="2508968139" sldId="301"/>
            <ac:picMk id="13" creationId="{4332A868-FB18-4991-BE92-89E903AECD79}"/>
          </ac:picMkLst>
        </pc:picChg>
        <pc:picChg chg="add del mod">
          <ac:chgData name="Saffira Dhanda" userId="f3dd3c7d-67f2-4ded-987c-5aba5f260366" providerId="ADAL" clId="{E4FF4361-3773-4ED8-ADFB-0A4587849A8E}" dt="2020-11-20T08:52:05.963" v="571" actId="478"/>
          <ac:picMkLst>
            <pc:docMk/>
            <pc:sldMk cId="2508968139" sldId="301"/>
            <ac:picMk id="14" creationId="{C04BC97B-EB4A-4185-B6EE-DCC5840FB144}"/>
          </ac:picMkLst>
        </pc:picChg>
      </pc:sldChg>
      <pc:sldChg chg="addSp delSp modSp mod modTransition delAnim">
        <pc:chgData name="Saffira Dhanda" userId="f3dd3c7d-67f2-4ded-987c-5aba5f260366" providerId="ADAL" clId="{E4FF4361-3773-4ED8-ADFB-0A4587849A8E}" dt="2020-11-20T08:52:08.273" v="572" actId="478"/>
        <pc:sldMkLst>
          <pc:docMk/>
          <pc:sldMk cId="334321361" sldId="302"/>
        </pc:sldMkLst>
        <pc:picChg chg="add del mod">
          <ac:chgData name="Saffira Dhanda" userId="f3dd3c7d-67f2-4ded-987c-5aba5f260366" providerId="ADAL" clId="{E4FF4361-3773-4ED8-ADFB-0A4587849A8E}" dt="2020-11-19T20:11:06.205" v="486"/>
          <ac:picMkLst>
            <pc:docMk/>
            <pc:sldMk cId="334321361" sldId="302"/>
            <ac:picMk id="3" creationId="{337F2F4F-54F2-41F5-A9E5-45FC8E788706}"/>
          </ac:picMkLst>
        </pc:picChg>
        <pc:picChg chg="add del mod">
          <ac:chgData name="Saffira Dhanda" userId="f3dd3c7d-67f2-4ded-987c-5aba5f260366" providerId="ADAL" clId="{E4FF4361-3773-4ED8-ADFB-0A4587849A8E}" dt="2020-11-19T20:11:23.024" v="487"/>
          <ac:picMkLst>
            <pc:docMk/>
            <pc:sldMk cId="334321361" sldId="302"/>
            <ac:picMk id="4" creationId="{0EF6973A-053A-43E6-9FA1-4ED6002BD0C2}"/>
          </ac:picMkLst>
        </pc:picChg>
        <pc:picChg chg="add del mod">
          <ac:chgData name="Saffira Dhanda" userId="f3dd3c7d-67f2-4ded-987c-5aba5f260366" providerId="ADAL" clId="{E4FF4361-3773-4ED8-ADFB-0A4587849A8E}" dt="2020-11-19T20:11:31.620" v="488"/>
          <ac:picMkLst>
            <pc:docMk/>
            <pc:sldMk cId="334321361" sldId="302"/>
            <ac:picMk id="5" creationId="{75146475-0D67-4FEF-BF20-E773DBD77984}"/>
          </ac:picMkLst>
        </pc:picChg>
        <pc:picChg chg="add del mod">
          <ac:chgData name="Saffira Dhanda" userId="f3dd3c7d-67f2-4ded-987c-5aba5f260366" providerId="ADAL" clId="{E4FF4361-3773-4ED8-ADFB-0A4587849A8E}" dt="2020-11-19T20:12:01.078" v="489"/>
          <ac:picMkLst>
            <pc:docMk/>
            <pc:sldMk cId="334321361" sldId="302"/>
            <ac:picMk id="6" creationId="{17E178F5-D204-4709-B868-3143286284A0}"/>
          </ac:picMkLst>
        </pc:picChg>
        <pc:picChg chg="add del mod">
          <ac:chgData name="Saffira Dhanda" userId="f3dd3c7d-67f2-4ded-987c-5aba5f260366" providerId="ADAL" clId="{E4FF4361-3773-4ED8-ADFB-0A4587849A8E}" dt="2020-11-19T20:13:05.394" v="491"/>
          <ac:picMkLst>
            <pc:docMk/>
            <pc:sldMk cId="334321361" sldId="302"/>
            <ac:picMk id="7" creationId="{CE0059FE-ED8F-4A35-8DC3-64A3BD515C71}"/>
          </ac:picMkLst>
        </pc:picChg>
        <pc:picChg chg="add del mod">
          <ac:chgData name="Saffira Dhanda" userId="f3dd3c7d-67f2-4ded-987c-5aba5f260366" providerId="ADAL" clId="{E4FF4361-3773-4ED8-ADFB-0A4587849A8E}" dt="2020-11-19T20:13:31.290" v="492"/>
          <ac:picMkLst>
            <pc:docMk/>
            <pc:sldMk cId="334321361" sldId="302"/>
            <ac:picMk id="8" creationId="{E446D31A-34BC-489A-A178-E2F042C84059}"/>
          </ac:picMkLst>
        </pc:picChg>
        <pc:picChg chg="add del mod">
          <ac:chgData name="Saffira Dhanda" userId="f3dd3c7d-67f2-4ded-987c-5aba5f260366" providerId="ADAL" clId="{E4FF4361-3773-4ED8-ADFB-0A4587849A8E}" dt="2020-11-19T20:14:10.497" v="493"/>
          <ac:picMkLst>
            <pc:docMk/>
            <pc:sldMk cId="334321361" sldId="302"/>
            <ac:picMk id="9" creationId="{D08B1A1D-81E3-45DA-AF18-11D532B0BC27}"/>
          </ac:picMkLst>
        </pc:picChg>
        <pc:picChg chg="add del mod">
          <ac:chgData name="Saffira Dhanda" userId="f3dd3c7d-67f2-4ded-987c-5aba5f260366" providerId="ADAL" clId="{E4FF4361-3773-4ED8-ADFB-0A4587849A8E}" dt="2020-11-19T20:14:24.876" v="494"/>
          <ac:picMkLst>
            <pc:docMk/>
            <pc:sldMk cId="334321361" sldId="302"/>
            <ac:picMk id="10" creationId="{ECCBB89E-1720-4538-B8DB-6CA656954FFF}"/>
          </ac:picMkLst>
        </pc:picChg>
        <pc:picChg chg="add del mod">
          <ac:chgData name="Saffira Dhanda" userId="f3dd3c7d-67f2-4ded-987c-5aba5f260366" providerId="ADAL" clId="{E4FF4361-3773-4ED8-ADFB-0A4587849A8E}" dt="2020-11-19T20:15:21.056" v="495"/>
          <ac:picMkLst>
            <pc:docMk/>
            <pc:sldMk cId="334321361" sldId="302"/>
            <ac:picMk id="11" creationId="{52E4BEBD-8846-4922-A6EA-4734E909A287}"/>
          </ac:picMkLst>
        </pc:picChg>
        <pc:picChg chg="add del mod">
          <ac:chgData name="Saffira Dhanda" userId="f3dd3c7d-67f2-4ded-987c-5aba5f260366" providerId="ADAL" clId="{E4FF4361-3773-4ED8-ADFB-0A4587849A8E}" dt="2020-11-19T20:17:42.759" v="496"/>
          <ac:picMkLst>
            <pc:docMk/>
            <pc:sldMk cId="334321361" sldId="302"/>
            <ac:picMk id="12" creationId="{E394F370-A3C2-4A3B-896E-5902040D4842}"/>
          </ac:picMkLst>
        </pc:picChg>
        <pc:picChg chg="add del mod">
          <ac:chgData name="Saffira Dhanda" userId="f3dd3c7d-67f2-4ded-987c-5aba5f260366" providerId="ADAL" clId="{E4FF4361-3773-4ED8-ADFB-0A4587849A8E}" dt="2020-11-19T20:17:52.225" v="497"/>
          <ac:picMkLst>
            <pc:docMk/>
            <pc:sldMk cId="334321361" sldId="302"/>
            <ac:picMk id="13" creationId="{5299AE92-3641-4AA9-AA9D-D9914EC2528E}"/>
          </ac:picMkLst>
        </pc:picChg>
        <pc:picChg chg="add del mod">
          <ac:chgData name="Saffira Dhanda" userId="f3dd3c7d-67f2-4ded-987c-5aba5f260366" providerId="ADAL" clId="{E4FF4361-3773-4ED8-ADFB-0A4587849A8E}" dt="2020-11-19T20:18:28.455" v="498"/>
          <ac:picMkLst>
            <pc:docMk/>
            <pc:sldMk cId="334321361" sldId="302"/>
            <ac:picMk id="14" creationId="{4EA546BE-5637-4517-AE3B-4146D43735C0}"/>
          </ac:picMkLst>
        </pc:picChg>
        <pc:picChg chg="add del mod">
          <ac:chgData name="Saffira Dhanda" userId="f3dd3c7d-67f2-4ded-987c-5aba5f260366" providerId="ADAL" clId="{E4FF4361-3773-4ED8-ADFB-0A4587849A8E}" dt="2020-11-19T20:19:24.688" v="499"/>
          <ac:picMkLst>
            <pc:docMk/>
            <pc:sldMk cId="334321361" sldId="302"/>
            <ac:picMk id="15" creationId="{0E1596BB-6404-4CB7-AA7C-4705575CFF3E}"/>
          </ac:picMkLst>
        </pc:picChg>
        <pc:picChg chg="add del mod">
          <ac:chgData name="Saffira Dhanda" userId="f3dd3c7d-67f2-4ded-987c-5aba5f260366" providerId="ADAL" clId="{E4FF4361-3773-4ED8-ADFB-0A4587849A8E}" dt="2020-11-20T08:52:08.273" v="572" actId="478"/>
          <ac:picMkLst>
            <pc:docMk/>
            <pc:sldMk cId="334321361" sldId="302"/>
            <ac:picMk id="16" creationId="{AA2B211B-F295-4D07-845C-53DC49B34F72}"/>
          </ac:picMkLst>
        </pc:picChg>
        <pc:picChg chg="mod">
          <ac:chgData name="Saffira Dhanda" userId="f3dd3c7d-67f2-4ded-987c-5aba5f260366" providerId="ADAL" clId="{E4FF4361-3773-4ED8-ADFB-0A4587849A8E}" dt="2020-11-19T20:12:02.953" v="490" actId="1076"/>
          <ac:picMkLst>
            <pc:docMk/>
            <pc:sldMk cId="334321361" sldId="302"/>
            <ac:picMk id="1026" creationId="{ABD20C6D-2F2C-437C-A942-B0D3264026AF}"/>
          </ac:picMkLst>
        </pc:picChg>
      </pc:sldChg>
      <pc:sldChg chg="addSp delSp modSp mod modTransition delAnim">
        <pc:chgData name="Saffira Dhanda" userId="f3dd3c7d-67f2-4ded-987c-5aba5f260366" providerId="ADAL" clId="{E4FF4361-3773-4ED8-ADFB-0A4587849A8E}" dt="2020-11-20T08:52:21.901" v="575" actId="478"/>
        <pc:sldMkLst>
          <pc:docMk/>
          <pc:sldMk cId="4117400515" sldId="303"/>
        </pc:sldMkLst>
        <pc:spChg chg="mod">
          <ac:chgData name="Saffira Dhanda" userId="f3dd3c7d-67f2-4ded-987c-5aba5f260366" providerId="ADAL" clId="{E4FF4361-3773-4ED8-ADFB-0A4587849A8E}" dt="2020-11-19T19:28:58.309" v="397" actId="1076"/>
          <ac:spMkLst>
            <pc:docMk/>
            <pc:sldMk cId="4117400515" sldId="303"/>
            <ac:spMk id="4098" creationId="{BB2AC94D-B100-4E0B-A1DC-C7C7034715B2}"/>
          </ac:spMkLst>
        </pc:spChg>
        <pc:picChg chg="add del mod">
          <ac:chgData name="Saffira Dhanda" userId="f3dd3c7d-67f2-4ded-987c-5aba5f260366" providerId="ADAL" clId="{E4FF4361-3773-4ED8-ADFB-0A4587849A8E}" dt="2020-11-19T19:29:50.741" v="399"/>
          <ac:picMkLst>
            <pc:docMk/>
            <pc:sldMk cId="4117400515" sldId="303"/>
            <ac:picMk id="2" creationId="{B6014FAD-96E5-43B8-A423-61D20B36159E}"/>
          </ac:picMkLst>
        </pc:picChg>
        <pc:picChg chg="add del mod">
          <ac:chgData name="Saffira Dhanda" userId="f3dd3c7d-67f2-4ded-987c-5aba5f260366" providerId="ADAL" clId="{E4FF4361-3773-4ED8-ADFB-0A4587849A8E}" dt="2020-11-19T19:30:14.505" v="400"/>
          <ac:picMkLst>
            <pc:docMk/>
            <pc:sldMk cId="4117400515" sldId="303"/>
            <ac:picMk id="4" creationId="{BFD102CB-DD19-4286-B68C-B224A679543A}"/>
          </ac:picMkLst>
        </pc:picChg>
        <pc:picChg chg="add del mod">
          <ac:chgData name="Saffira Dhanda" userId="f3dd3c7d-67f2-4ded-987c-5aba5f260366" providerId="ADAL" clId="{E4FF4361-3773-4ED8-ADFB-0A4587849A8E}" dt="2020-11-19T19:30:25.591" v="401"/>
          <ac:picMkLst>
            <pc:docMk/>
            <pc:sldMk cId="4117400515" sldId="303"/>
            <ac:picMk id="7" creationId="{B842DEB3-FFF4-4313-A4C9-1236DFEB6798}"/>
          </ac:picMkLst>
        </pc:picChg>
        <pc:picChg chg="add del mod">
          <ac:chgData name="Saffira Dhanda" userId="f3dd3c7d-67f2-4ded-987c-5aba5f260366" providerId="ADAL" clId="{E4FF4361-3773-4ED8-ADFB-0A4587849A8E}" dt="2020-11-19T19:30:57.694" v="402"/>
          <ac:picMkLst>
            <pc:docMk/>
            <pc:sldMk cId="4117400515" sldId="303"/>
            <ac:picMk id="10" creationId="{3D465DC0-9A1A-4594-933C-3210970AB95A}"/>
          </ac:picMkLst>
        </pc:picChg>
        <pc:picChg chg="add del mod">
          <ac:chgData name="Saffira Dhanda" userId="f3dd3c7d-67f2-4ded-987c-5aba5f260366" providerId="ADAL" clId="{E4FF4361-3773-4ED8-ADFB-0A4587849A8E}" dt="2020-11-19T19:31:41.488" v="403"/>
          <ac:picMkLst>
            <pc:docMk/>
            <pc:sldMk cId="4117400515" sldId="303"/>
            <ac:picMk id="11" creationId="{AB440A29-7A11-499F-9228-4734F1A3210F}"/>
          </ac:picMkLst>
        </pc:picChg>
        <pc:picChg chg="add del mod">
          <ac:chgData name="Saffira Dhanda" userId="f3dd3c7d-67f2-4ded-987c-5aba5f260366" providerId="ADAL" clId="{E4FF4361-3773-4ED8-ADFB-0A4587849A8E}" dt="2020-11-19T19:33:02.016" v="404"/>
          <ac:picMkLst>
            <pc:docMk/>
            <pc:sldMk cId="4117400515" sldId="303"/>
            <ac:picMk id="12" creationId="{CDC023CC-0E7B-4A37-9075-0B1BA328DE70}"/>
          </ac:picMkLst>
        </pc:picChg>
        <pc:picChg chg="add del mod">
          <ac:chgData name="Saffira Dhanda" userId="f3dd3c7d-67f2-4ded-987c-5aba5f260366" providerId="ADAL" clId="{E4FF4361-3773-4ED8-ADFB-0A4587849A8E}" dt="2020-11-19T19:33:17.782" v="405"/>
          <ac:picMkLst>
            <pc:docMk/>
            <pc:sldMk cId="4117400515" sldId="303"/>
            <ac:picMk id="13" creationId="{64BB5854-7910-4AFA-A74F-D05F8993F3A2}"/>
          </ac:picMkLst>
        </pc:picChg>
        <pc:picChg chg="add del mod">
          <ac:chgData name="Saffira Dhanda" userId="f3dd3c7d-67f2-4ded-987c-5aba5f260366" providerId="ADAL" clId="{E4FF4361-3773-4ED8-ADFB-0A4587849A8E}" dt="2020-11-19T19:33:58.679" v="406"/>
          <ac:picMkLst>
            <pc:docMk/>
            <pc:sldMk cId="4117400515" sldId="303"/>
            <ac:picMk id="14" creationId="{D494669A-B881-4DC4-AB2C-BF415E7EFDBC}"/>
          </ac:picMkLst>
        </pc:picChg>
        <pc:picChg chg="add del mod">
          <ac:chgData name="Saffira Dhanda" userId="f3dd3c7d-67f2-4ded-987c-5aba5f260366" providerId="ADAL" clId="{E4FF4361-3773-4ED8-ADFB-0A4587849A8E}" dt="2020-11-19T19:34:39.902" v="407"/>
          <ac:picMkLst>
            <pc:docMk/>
            <pc:sldMk cId="4117400515" sldId="303"/>
            <ac:picMk id="15" creationId="{5870CDDD-2287-450D-8831-50D4610DFFB3}"/>
          </ac:picMkLst>
        </pc:picChg>
        <pc:picChg chg="add del mod">
          <ac:chgData name="Saffira Dhanda" userId="f3dd3c7d-67f2-4ded-987c-5aba5f260366" providerId="ADAL" clId="{E4FF4361-3773-4ED8-ADFB-0A4587849A8E}" dt="2020-11-19T19:35:54.017" v="408"/>
          <ac:picMkLst>
            <pc:docMk/>
            <pc:sldMk cId="4117400515" sldId="303"/>
            <ac:picMk id="16" creationId="{51B688B8-11C4-4CC7-ACB3-121A33C3133E}"/>
          </ac:picMkLst>
        </pc:picChg>
        <pc:picChg chg="add del mod">
          <ac:chgData name="Saffira Dhanda" userId="f3dd3c7d-67f2-4ded-987c-5aba5f260366" providerId="ADAL" clId="{E4FF4361-3773-4ED8-ADFB-0A4587849A8E}" dt="2020-11-20T08:52:21.901" v="575" actId="478"/>
          <ac:picMkLst>
            <pc:docMk/>
            <pc:sldMk cId="4117400515" sldId="303"/>
            <ac:picMk id="17" creationId="{D4F2AA55-5801-4FA4-9862-C1073C30D18B}"/>
          </ac:picMkLst>
        </pc:picChg>
      </pc:sldChg>
      <pc:sldChg chg="addSp delSp modSp mod modTransition delAnim">
        <pc:chgData name="Saffira Dhanda" userId="f3dd3c7d-67f2-4ded-987c-5aba5f260366" providerId="ADAL" clId="{E4FF4361-3773-4ED8-ADFB-0A4587849A8E}" dt="2020-11-20T08:52:24.853" v="576" actId="478"/>
        <pc:sldMkLst>
          <pc:docMk/>
          <pc:sldMk cId="1358749684" sldId="304"/>
        </pc:sldMkLst>
        <pc:picChg chg="add del mod">
          <ac:chgData name="Saffira Dhanda" userId="f3dd3c7d-67f2-4ded-987c-5aba5f260366" providerId="ADAL" clId="{E4FF4361-3773-4ED8-ADFB-0A4587849A8E}" dt="2020-11-19T19:27:26.549" v="393"/>
          <ac:picMkLst>
            <pc:docMk/>
            <pc:sldMk cId="1358749684" sldId="304"/>
            <ac:picMk id="2" creationId="{E8A65891-BAD4-402C-BD89-EB7A949C8EE5}"/>
          </ac:picMkLst>
        </pc:picChg>
        <pc:picChg chg="add del mod">
          <ac:chgData name="Saffira Dhanda" userId="f3dd3c7d-67f2-4ded-987c-5aba5f260366" providerId="ADAL" clId="{E4FF4361-3773-4ED8-ADFB-0A4587849A8E}" dt="2020-11-19T19:36:32.431" v="409"/>
          <ac:picMkLst>
            <pc:docMk/>
            <pc:sldMk cId="1358749684" sldId="304"/>
            <ac:picMk id="3" creationId="{24184468-ABFB-4A85-AD99-B4371FF063EF}"/>
          </ac:picMkLst>
        </pc:picChg>
        <pc:picChg chg="add del mod">
          <ac:chgData name="Saffira Dhanda" userId="f3dd3c7d-67f2-4ded-987c-5aba5f260366" providerId="ADAL" clId="{E4FF4361-3773-4ED8-ADFB-0A4587849A8E}" dt="2020-11-20T08:52:24.853" v="576" actId="478"/>
          <ac:picMkLst>
            <pc:docMk/>
            <pc:sldMk cId="1358749684" sldId="304"/>
            <ac:picMk id="4" creationId="{590B0783-567D-4DA8-8AC2-CE5630A39B20}"/>
          </ac:picMkLst>
        </pc:picChg>
      </pc:sldChg>
      <pc:sldChg chg="addSp delSp modSp mod modTransition delAnim">
        <pc:chgData name="Saffira Dhanda" userId="f3dd3c7d-67f2-4ded-987c-5aba5f260366" providerId="ADAL" clId="{E4FF4361-3773-4ED8-ADFB-0A4587849A8E}" dt="2020-11-20T08:52:27.913" v="577" actId="478"/>
        <pc:sldMkLst>
          <pc:docMk/>
          <pc:sldMk cId="3505954628" sldId="305"/>
        </pc:sldMkLst>
        <pc:spChg chg="mod">
          <ac:chgData name="Saffira Dhanda" userId="f3dd3c7d-67f2-4ded-987c-5aba5f260366" providerId="ADAL" clId="{E4FF4361-3773-4ED8-ADFB-0A4587849A8E}" dt="2020-11-19T19:19:48.349" v="386" actId="20577"/>
          <ac:spMkLst>
            <pc:docMk/>
            <pc:sldMk cId="3505954628" sldId="305"/>
            <ac:spMk id="4098" creationId="{BB2AC94D-B100-4E0B-A1DC-C7C7034715B2}"/>
          </ac:spMkLst>
        </pc:spChg>
        <pc:picChg chg="add del mod">
          <ac:chgData name="Saffira Dhanda" userId="f3dd3c7d-67f2-4ded-987c-5aba5f260366" providerId="ADAL" clId="{E4FF4361-3773-4ED8-ADFB-0A4587849A8E}" dt="2020-11-19T19:12:28.464" v="381"/>
          <ac:picMkLst>
            <pc:docMk/>
            <pc:sldMk cId="3505954628" sldId="305"/>
            <ac:picMk id="2" creationId="{B2DD9D3D-4FBF-47B3-9AA9-F2D255752B70}"/>
          </ac:picMkLst>
        </pc:picChg>
        <pc:picChg chg="add del mod">
          <ac:chgData name="Saffira Dhanda" userId="f3dd3c7d-67f2-4ded-987c-5aba5f260366" providerId="ADAL" clId="{E4FF4361-3773-4ED8-ADFB-0A4587849A8E}" dt="2020-11-19T19:12:37.434" v="382"/>
          <ac:picMkLst>
            <pc:docMk/>
            <pc:sldMk cId="3505954628" sldId="305"/>
            <ac:picMk id="3" creationId="{CE5654ED-B760-4385-870B-BDCA345AA5F6}"/>
          </ac:picMkLst>
        </pc:picChg>
        <pc:picChg chg="add del mod">
          <ac:chgData name="Saffira Dhanda" userId="f3dd3c7d-67f2-4ded-987c-5aba5f260366" providerId="ADAL" clId="{E4FF4361-3773-4ED8-ADFB-0A4587849A8E}" dt="2020-11-19T19:12:59.340" v="383"/>
          <ac:picMkLst>
            <pc:docMk/>
            <pc:sldMk cId="3505954628" sldId="305"/>
            <ac:picMk id="4" creationId="{2E1DB9F5-1C20-4AAB-B2B0-37A24D075F75}"/>
          </ac:picMkLst>
        </pc:picChg>
        <pc:picChg chg="add del mod">
          <ac:chgData name="Saffira Dhanda" userId="f3dd3c7d-67f2-4ded-987c-5aba5f260366" providerId="ADAL" clId="{E4FF4361-3773-4ED8-ADFB-0A4587849A8E}" dt="2020-11-19T19:13:12.610" v="384"/>
          <ac:picMkLst>
            <pc:docMk/>
            <pc:sldMk cId="3505954628" sldId="305"/>
            <ac:picMk id="5" creationId="{7E7D2551-B6BC-4543-821B-4956F4125B29}"/>
          </ac:picMkLst>
        </pc:picChg>
        <pc:picChg chg="add del mod">
          <ac:chgData name="Saffira Dhanda" userId="f3dd3c7d-67f2-4ded-987c-5aba5f260366" providerId="ADAL" clId="{E4FF4361-3773-4ED8-ADFB-0A4587849A8E}" dt="2020-11-19T19:13:58.336" v="385"/>
          <ac:picMkLst>
            <pc:docMk/>
            <pc:sldMk cId="3505954628" sldId="305"/>
            <ac:picMk id="6" creationId="{C3E2274A-3399-4DEC-82D6-E62DABFBE0FE}"/>
          </ac:picMkLst>
        </pc:picChg>
        <pc:picChg chg="add del mod">
          <ac:chgData name="Saffira Dhanda" userId="f3dd3c7d-67f2-4ded-987c-5aba5f260366" providerId="ADAL" clId="{E4FF4361-3773-4ED8-ADFB-0A4587849A8E}" dt="2020-11-19T19:22:10.606" v="387"/>
          <ac:picMkLst>
            <pc:docMk/>
            <pc:sldMk cId="3505954628" sldId="305"/>
            <ac:picMk id="7" creationId="{49DA7B3E-16DE-42B5-AB5D-459F5D3C5B17}"/>
          </ac:picMkLst>
        </pc:picChg>
        <pc:picChg chg="add del mod">
          <ac:chgData name="Saffira Dhanda" userId="f3dd3c7d-67f2-4ded-987c-5aba5f260366" providerId="ADAL" clId="{E4FF4361-3773-4ED8-ADFB-0A4587849A8E}" dt="2020-11-19T19:22:50.592" v="388"/>
          <ac:picMkLst>
            <pc:docMk/>
            <pc:sldMk cId="3505954628" sldId="305"/>
            <ac:picMk id="8" creationId="{E8F680A1-FA46-475C-93C3-5B65EEB19DF1}"/>
          </ac:picMkLst>
        </pc:picChg>
        <pc:picChg chg="add del mod">
          <ac:chgData name="Saffira Dhanda" userId="f3dd3c7d-67f2-4ded-987c-5aba5f260366" providerId="ADAL" clId="{E4FF4361-3773-4ED8-ADFB-0A4587849A8E}" dt="2020-11-19T19:23:59.278" v="389"/>
          <ac:picMkLst>
            <pc:docMk/>
            <pc:sldMk cId="3505954628" sldId="305"/>
            <ac:picMk id="9" creationId="{FB1FF2F5-E8E9-499C-ADDF-B044CC21C001}"/>
          </ac:picMkLst>
        </pc:picChg>
        <pc:picChg chg="add del mod">
          <ac:chgData name="Saffira Dhanda" userId="f3dd3c7d-67f2-4ded-987c-5aba5f260366" providerId="ADAL" clId="{E4FF4361-3773-4ED8-ADFB-0A4587849A8E}" dt="2020-11-19T19:24:32.609" v="390"/>
          <ac:picMkLst>
            <pc:docMk/>
            <pc:sldMk cId="3505954628" sldId="305"/>
            <ac:picMk id="10" creationId="{24EC6334-9040-4B59-978C-FAACD4D6334F}"/>
          </ac:picMkLst>
        </pc:picChg>
        <pc:picChg chg="add del mod">
          <ac:chgData name="Saffira Dhanda" userId="f3dd3c7d-67f2-4ded-987c-5aba5f260366" providerId="ADAL" clId="{E4FF4361-3773-4ED8-ADFB-0A4587849A8E}" dt="2020-11-19T19:25:52.892" v="391"/>
          <ac:picMkLst>
            <pc:docMk/>
            <pc:sldMk cId="3505954628" sldId="305"/>
            <ac:picMk id="11" creationId="{044E817D-84A7-405D-9517-E3514567621A}"/>
          </ac:picMkLst>
        </pc:picChg>
        <pc:picChg chg="add del mod">
          <ac:chgData name="Saffira Dhanda" userId="f3dd3c7d-67f2-4ded-987c-5aba5f260366" providerId="ADAL" clId="{E4FF4361-3773-4ED8-ADFB-0A4587849A8E}" dt="2020-11-20T08:52:27.913" v="577" actId="478"/>
          <ac:picMkLst>
            <pc:docMk/>
            <pc:sldMk cId="3505954628" sldId="305"/>
            <ac:picMk id="12" creationId="{3561795D-3EC4-437E-B6EC-DA1470177B6D}"/>
          </ac:picMkLst>
        </pc:picChg>
      </pc:sldChg>
      <pc:sldChg chg="addSp delSp modSp mod modTransition delAnim">
        <pc:chgData name="Saffira Dhanda" userId="f3dd3c7d-67f2-4ded-987c-5aba5f260366" providerId="ADAL" clId="{E4FF4361-3773-4ED8-ADFB-0A4587849A8E}" dt="2020-11-20T08:52:34.817" v="580" actId="478"/>
        <pc:sldMkLst>
          <pc:docMk/>
          <pc:sldMk cId="3463527952" sldId="308"/>
        </pc:sldMkLst>
        <pc:picChg chg="add del mod">
          <ac:chgData name="Saffira Dhanda" userId="f3dd3c7d-67f2-4ded-987c-5aba5f260366" providerId="ADAL" clId="{E4FF4361-3773-4ED8-ADFB-0A4587849A8E}" dt="2020-11-19T18:34:49.649" v="1" actId="478"/>
          <ac:picMkLst>
            <pc:docMk/>
            <pc:sldMk cId="3463527952" sldId="308"/>
            <ac:picMk id="2" creationId="{0F4B53E0-06D8-4E19-8574-3B4CAFD59822}"/>
          </ac:picMkLst>
        </pc:picChg>
        <pc:picChg chg="add del mod">
          <ac:chgData name="Saffira Dhanda" userId="f3dd3c7d-67f2-4ded-987c-5aba5f260366" providerId="ADAL" clId="{E4FF4361-3773-4ED8-ADFB-0A4587849A8E}" dt="2020-11-19T18:38:21.306" v="10"/>
          <ac:picMkLst>
            <pc:docMk/>
            <pc:sldMk cId="3463527952" sldId="308"/>
            <ac:picMk id="3" creationId="{A5F9B7B6-BF0B-4C9A-A98B-97C3C9028767}"/>
          </ac:picMkLst>
        </pc:picChg>
        <pc:picChg chg="add del mod">
          <ac:chgData name="Saffira Dhanda" userId="f3dd3c7d-67f2-4ded-987c-5aba5f260366" providerId="ADAL" clId="{E4FF4361-3773-4ED8-ADFB-0A4587849A8E}" dt="2020-11-19T18:42:23.564" v="14" actId="478"/>
          <ac:picMkLst>
            <pc:docMk/>
            <pc:sldMk cId="3463527952" sldId="308"/>
            <ac:picMk id="4" creationId="{DC9D51AA-56E6-4978-9B9B-FD33C576E40C}"/>
          </ac:picMkLst>
        </pc:picChg>
        <pc:picChg chg="add del mod">
          <ac:chgData name="Saffira Dhanda" userId="f3dd3c7d-67f2-4ded-987c-5aba5f260366" providerId="ADAL" clId="{E4FF4361-3773-4ED8-ADFB-0A4587849A8E}" dt="2020-11-19T18:43:42.905" v="16" actId="478"/>
          <ac:picMkLst>
            <pc:docMk/>
            <pc:sldMk cId="3463527952" sldId="308"/>
            <ac:picMk id="5" creationId="{7F0F76EF-4FA3-4C75-B874-E8D5A04437AD}"/>
          </ac:picMkLst>
        </pc:picChg>
        <pc:picChg chg="add del mod">
          <ac:chgData name="Saffira Dhanda" userId="f3dd3c7d-67f2-4ded-987c-5aba5f260366" providerId="ADAL" clId="{E4FF4361-3773-4ED8-ADFB-0A4587849A8E}" dt="2020-11-19T18:43:59.485" v="18"/>
          <ac:picMkLst>
            <pc:docMk/>
            <pc:sldMk cId="3463527952" sldId="308"/>
            <ac:picMk id="6" creationId="{5E8EE339-73D7-4322-B0AF-8144813DA267}"/>
          </ac:picMkLst>
        </pc:picChg>
        <pc:picChg chg="add del mod">
          <ac:chgData name="Saffira Dhanda" userId="f3dd3c7d-67f2-4ded-987c-5aba5f260366" providerId="ADAL" clId="{E4FF4361-3773-4ED8-ADFB-0A4587849A8E}" dt="2020-11-19T18:44:19.925" v="19"/>
          <ac:picMkLst>
            <pc:docMk/>
            <pc:sldMk cId="3463527952" sldId="308"/>
            <ac:picMk id="7" creationId="{F1187AC7-1C8D-4371-A81C-5E5BEE4D528D}"/>
          </ac:picMkLst>
        </pc:picChg>
        <pc:picChg chg="add del mod">
          <ac:chgData name="Saffira Dhanda" userId="f3dd3c7d-67f2-4ded-987c-5aba5f260366" providerId="ADAL" clId="{E4FF4361-3773-4ED8-ADFB-0A4587849A8E}" dt="2020-11-20T08:52:34.817" v="580" actId="478"/>
          <ac:picMkLst>
            <pc:docMk/>
            <pc:sldMk cId="3463527952" sldId="308"/>
            <ac:picMk id="8" creationId="{B5F2E1A3-63BF-45AB-B87B-84E0C250F932}"/>
          </ac:picMkLst>
        </pc:picChg>
      </pc:sldChg>
      <pc:sldChg chg="addSp delSp modSp mod modTransition delAnim">
        <pc:chgData name="Saffira Dhanda" userId="f3dd3c7d-67f2-4ded-987c-5aba5f260366" providerId="ADAL" clId="{E4FF4361-3773-4ED8-ADFB-0A4587849A8E}" dt="2020-11-20T08:52:37.444" v="581" actId="478"/>
        <pc:sldMkLst>
          <pc:docMk/>
          <pc:sldMk cId="4069096411" sldId="309"/>
        </pc:sldMkLst>
        <pc:picChg chg="add del mod">
          <ac:chgData name="Saffira Dhanda" userId="f3dd3c7d-67f2-4ded-987c-5aba5f260366" providerId="ADAL" clId="{E4FF4361-3773-4ED8-ADFB-0A4587849A8E}" dt="2020-11-19T18:36:03.308" v="3" actId="478"/>
          <ac:picMkLst>
            <pc:docMk/>
            <pc:sldMk cId="4069096411" sldId="309"/>
            <ac:picMk id="2" creationId="{310D0ACA-B73B-4E28-BF92-87D385DEF476}"/>
          </ac:picMkLst>
        </pc:picChg>
        <pc:picChg chg="add del mod">
          <ac:chgData name="Saffira Dhanda" userId="f3dd3c7d-67f2-4ded-987c-5aba5f260366" providerId="ADAL" clId="{E4FF4361-3773-4ED8-ADFB-0A4587849A8E}" dt="2020-11-19T18:36:23.471" v="5" actId="478"/>
          <ac:picMkLst>
            <pc:docMk/>
            <pc:sldMk cId="4069096411" sldId="309"/>
            <ac:picMk id="3" creationId="{EAC15A13-3B46-4F51-BD53-FE245D556504}"/>
          </ac:picMkLst>
        </pc:picChg>
        <pc:picChg chg="add del mod">
          <ac:chgData name="Saffira Dhanda" userId="f3dd3c7d-67f2-4ded-987c-5aba5f260366" providerId="ADAL" clId="{E4FF4361-3773-4ED8-ADFB-0A4587849A8E}" dt="2020-11-19T18:36:58.220" v="7" actId="478"/>
          <ac:picMkLst>
            <pc:docMk/>
            <pc:sldMk cId="4069096411" sldId="309"/>
            <ac:picMk id="4" creationId="{6E467F3E-9FFA-4F33-9A8D-DC02F56BF9A8}"/>
          </ac:picMkLst>
        </pc:picChg>
        <pc:picChg chg="add del mod">
          <ac:chgData name="Saffira Dhanda" userId="f3dd3c7d-67f2-4ded-987c-5aba5f260366" providerId="ADAL" clId="{E4FF4361-3773-4ED8-ADFB-0A4587849A8E}" dt="2020-11-19T18:37:37.440" v="9"/>
          <ac:picMkLst>
            <pc:docMk/>
            <pc:sldMk cId="4069096411" sldId="309"/>
            <ac:picMk id="5" creationId="{584C5032-9932-4E70-90BB-E125D926355F}"/>
          </ac:picMkLst>
        </pc:picChg>
        <pc:picChg chg="add del mod">
          <ac:chgData name="Saffira Dhanda" userId="f3dd3c7d-67f2-4ded-987c-5aba5f260366" providerId="ADAL" clId="{E4FF4361-3773-4ED8-ADFB-0A4587849A8E}" dt="2020-11-19T18:43:05.312" v="15"/>
          <ac:picMkLst>
            <pc:docMk/>
            <pc:sldMk cId="4069096411" sldId="309"/>
            <ac:picMk id="6" creationId="{7FA4D15A-80CE-4863-B0A2-F878268E1372}"/>
          </ac:picMkLst>
        </pc:picChg>
        <pc:picChg chg="add del mod">
          <ac:chgData name="Saffira Dhanda" userId="f3dd3c7d-67f2-4ded-987c-5aba5f260366" providerId="ADAL" clId="{E4FF4361-3773-4ED8-ADFB-0A4587849A8E}" dt="2020-11-20T08:52:37.444" v="581" actId="478"/>
          <ac:picMkLst>
            <pc:docMk/>
            <pc:sldMk cId="4069096411" sldId="309"/>
            <ac:picMk id="7" creationId="{8A047901-D22E-413D-8453-64E0EE9A385A}"/>
          </ac:picMkLst>
        </pc:picChg>
      </pc:sldChg>
      <pc:sldChg chg="addSp delSp modSp mod modTransition delAnim modAnim">
        <pc:chgData name="Saffira Dhanda" userId="f3dd3c7d-67f2-4ded-987c-5aba5f260366" providerId="ADAL" clId="{E4FF4361-3773-4ED8-ADFB-0A4587849A8E}" dt="2020-11-20T08:53:50.757" v="584"/>
        <pc:sldMkLst>
          <pc:docMk/>
          <pc:sldMk cId="865372661" sldId="310"/>
        </pc:sldMkLst>
        <pc:picChg chg="add del mod">
          <ac:chgData name="Saffira Dhanda" userId="f3dd3c7d-67f2-4ded-987c-5aba5f260366" providerId="ADAL" clId="{E4FF4361-3773-4ED8-ADFB-0A4587849A8E}" dt="2020-11-19T18:45:08.060" v="21"/>
          <ac:picMkLst>
            <pc:docMk/>
            <pc:sldMk cId="865372661" sldId="310"/>
            <ac:picMk id="2" creationId="{1A685142-45D5-40D1-B757-B89E3AC939DB}"/>
          </ac:picMkLst>
        </pc:picChg>
        <pc:picChg chg="add del mod">
          <ac:chgData name="Saffira Dhanda" userId="f3dd3c7d-67f2-4ded-987c-5aba5f260366" providerId="ADAL" clId="{E4FF4361-3773-4ED8-ADFB-0A4587849A8E}" dt="2020-11-19T18:45:45.603" v="22"/>
          <ac:picMkLst>
            <pc:docMk/>
            <pc:sldMk cId="865372661" sldId="310"/>
            <ac:picMk id="3" creationId="{AA583EB6-31FC-44FB-923E-C981CCF781AC}"/>
          </ac:picMkLst>
        </pc:picChg>
        <pc:picChg chg="add del mod">
          <ac:chgData name="Saffira Dhanda" userId="f3dd3c7d-67f2-4ded-987c-5aba5f260366" providerId="ADAL" clId="{E4FF4361-3773-4ED8-ADFB-0A4587849A8E}" dt="2020-11-19T18:45:52.164" v="23"/>
          <ac:picMkLst>
            <pc:docMk/>
            <pc:sldMk cId="865372661" sldId="310"/>
            <ac:picMk id="4" creationId="{6088B3C4-998E-431E-A8F6-B075949F7F8B}"/>
          </ac:picMkLst>
        </pc:picChg>
        <pc:picChg chg="add del mod">
          <ac:chgData name="Saffira Dhanda" userId="f3dd3c7d-67f2-4ded-987c-5aba5f260366" providerId="ADAL" clId="{E4FF4361-3773-4ED8-ADFB-0A4587849A8E}" dt="2020-11-19T18:46:06.270" v="24"/>
          <ac:picMkLst>
            <pc:docMk/>
            <pc:sldMk cId="865372661" sldId="310"/>
            <ac:picMk id="5" creationId="{EB97A96A-773D-47E8-AEA1-CD9C6E52B7A9}"/>
          </ac:picMkLst>
        </pc:picChg>
        <pc:picChg chg="add del mod">
          <ac:chgData name="Saffira Dhanda" userId="f3dd3c7d-67f2-4ded-987c-5aba5f260366" providerId="ADAL" clId="{E4FF4361-3773-4ED8-ADFB-0A4587849A8E}" dt="2020-11-19T18:46:50.991" v="25"/>
          <ac:picMkLst>
            <pc:docMk/>
            <pc:sldMk cId="865372661" sldId="310"/>
            <ac:picMk id="10" creationId="{14220AA2-55BD-43A3-BE38-FEDCC53E1849}"/>
          </ac:picMkLst>
        </pc:picChg>
        <pc:picChg chg="add del mod">
          <ac:chgData name="Saffira Dhanda" userId="f3dd3c7d-67f2-4ded-987c-5aba5f260366" providerId="ADAL" clId="{E4FF4361-3773-4ED8-ADFB-0A4587849A8E}" dt="2020-11-19T18:46:57.314" v="26"/>
          <ac:picMkLst>
            <pc:docMk/>
            <pc:sldMk cId="865372661" sldId="310"/>
            <ac:picMk id="11" creationId="{F7EB08A8-8320-47DA-935B-2F1FFF7DB248}"/>
          </ac:picMkLst>
        </pc:picChg>
        <pc:picChg chg="add del mod">
          <ac:chgData name="Saffira Dhanda" userId="f3dd3c7d-67f2-4ded-987c-5aba5f260366" providerId="ADAL" clId="{E4FF4361-3773-4ED8-ADFB-0A4587849A8E}" dt="2020-11-19T18:48:22.096" v="27"/>
          <ac:picMkLst>
            <pc:docMk/>
            <pc:sldMk cId="865372661" sldId="310"/>
            <ac:picMk id="12" creationId="{41AF8CFD-5F65-4CDF-98D1-15F232E11A81}"/>
          </ac:picMkLst>
        </pc:picChg>
        <pc:picChg chg="add del mod">
          <ac:chgData name="Saffira Dhanda" userId="f3dd3c7d-67f2-4ded-987c-5aba5f260366" providerId="ADAL" clId="{E4FF4361-3773-4ED8-ADFB-0A4587849A8E}" dt="2020-11-19T18:49:26.136" v="28"/>
          <ac:picMkLst>
            <pc:docMk/>
            <pc:sldMk cId="865372661" sldId="310"/>
            <ac:picMk id="13" creationId="{08FE505C-B6F9-4631-974E-2BC7D8A77396}"/>
          </ac:picMkLst>
        </pc:picChg>
        <pc:picChg chg="add del mod">
          <ac:chgData name="Saffira Dhanda" userId="f3dd3c7d-67f2-4ded-987c-5aba5f260366" providerId="ADAL" clId="{E4FF4361-3773-4ED8-ADFB-0A4587849A8E}" dt="2020-11-19T18:49:43.593" v="29"/>
          <ac:picMkLst>
            <pc:docMk/>
            <pc:sldMk cId="865372661" sldId="310"/>
            <ac:picMk id="14" creationId="{A20FBB7B-E462-4D8D-B236-67E38E20B91E}"/>
          </ac:picMkLst>
        </pc:picChg>
        <pc:picChg chg="add del mod">
          <ac:chgData name="Saffira Dhanda" userId="f3dd3c7d-67f2-4ded-987c-5aba5f260366" providerId="ADAL" clId="{E4FF4361-3773-4ED8-ADFB-0A4587849A8E}" dt="2020-11-19T18:50:12.006" v="30"/>
          <ac:picMkLst>
            <pc:docMk/>
            <pc:sldMk cId="865372661" sldId="310"/>
            <ac:picMk id="15" creationId="{D9A8251A-7C7A-4DED-84AD-0B4963BFC866}"/>
          </ac:picMkLst>
        </pc:picChg>
        <pc:picChg chg="add del mod">
          <ac:chgData name="Saffira Dhanda" userId="f3dd3c7d-67f2-4ded-987c-5aba5f260366" providerId="ADAL" clId="{E4FF4361-3773-4ED8-ADFB-0A4587849A8E}" dt="2020-11-19T18:50:27.576" v="31"/>
          <ac:picMkLst>
            <pc:docMk/>
            <pc:sldMk cId="865372661" sldId="310"/>
            <ac:picMk id="16" creationId="{EF7E82A7-5C4F-48D3-9044-6B988C8566B2}"/>
          </ac:picMkLst>
        </pc:picChg>
        <pc:picChg chg="add del mod">
          <ac:chgData name="Saffira Dhanda" userId="f3dd3c7d-67f2-4ded-987c-5aba5f260366" providerId="ADAL" clId="{E4FF4361-3773-4ED8-ADFB-0A4587849A8E}" dt="2020-11-19T18:50:42.010" v="32"/>
          <ac:picMkLst>
            <pc:docMk/>
            <pc:sldMk cId="865372661" sldId="310"/>
            <ac:picMk id="17" creationId="{7EA2F485-0377-4297-8C94-522BE7B0FC26}"/>
          </ac:picMkLst>
        </pc:picChg>
        <pc:picChg chg="add del mod">
          <ac:chgData name="Saffira Dhanda" userId="f3dd3c7d-67f2-4ded-987c-5aba5f260366" providerId="ADAL" clId="{E4FF4361-3773-4ED8-ADFB-0A4587849A8E}" dt="2020-11-19T18:51:57.029" v="33"/>
          <ac:picMkLst>
            <pc:docMk/>
            <pc:sldMk cId="865372661" sldId="310"/>
            <ac:picMk id="18" creationId="{BE8CD86B-E405-4FF4-B272-D2426E352116}"/>
          </ac:picMkLst>
        </pc:picChg>
        <pc:picChg chg="add del mod">
          <ac:chgData name="Saffira Dhanda" userId="f3dd3c7d-67f2-4ded-987c-5aba5f260366" providerId="ADAL" clId="{E4FF4361-3773-4ED8-ADFB-0A4587849A8E}" dt="2020-11-19T18:55:26.516" v="34"/>
          <ac:picMkLst>
            <pc:docMk/>
            <pc:sldMk cId="865372661" sldId="310"/>
            <ac:picMk id="19" creationId="{08004691-EEBA-42E9-B6EA-2FEA3BAE272C}"/>
          </ac:picMkLst>
        </pc:picChg>
        <pc:picChg chg="add del mod">
          <ac:chgData name="Saffira Dhanda" userId="f3dd3c7d-67f2-4ded-987c-5aba5f260366" providerId="ADAL" clId="{E4FF4361-3773-4ED8-ADFB-0A4587849A8E}" dt="2020-11-20T08:52:32.307" v="579" actId="478"/>
          <ac:picMkLst>
            <pc:docMk/>
            <pc:sldMk cId="865372661" sldId="310"/>
            <ac:picMk id="20" creationId="{3D612228-DD9A-4BCB-B1B4-EA91C48E056A}"/>
          </ac:picMkLst>
        </pc:picChg>
      </pc:sldChg>
      <pc:sldChg chg="addSp delSp modSp mod modTransition delAnim">
        <pc:chgData name="Saffira Dhanda" userId="f3dd3c7d-67f2-4ded-987c-5aba5f260366" providerId="ADAL" clId="{E4FF4361-3773-4ED8-ADFB-0A4587849A8E}" dt="2020-11-20T08:52:30.213" v="578" actId="478"/>
        <pc:sldMkLst>
          <pc:docMk/>
          <pc:sldMk cId="3737473000" sldId="312"/>
        </pc:sldMkLst>
        <pc:spChg chg="mod">
          <ac:chgData name="Saffira Dhanda" userId="f3dd3c7d-67f2-4ded-987c-5aba5f260366" providerId="ADAL" clId="{E4FF4361-3773-4ED8-ADFB-0A4587849A8E}" dt="2020-11-19T19:07:48.636" v="90" actId="313"/>
          <ac:spMkLst>
            <pc:docMk/>
            <pc:sldMk cId="3737473000" sldId="312"/>
            <ac:spMk id="9" creationId="{9FCBC57A-06EE-44C9-9165-F59DD8004746}"/>
          </ac:spMkLst>
        </pc:spChg>
        <pc:spChg chg="mod">
          <ac:chgData name="Saffira Dhanda" userId="f3dd3c7d-67f2-4ded-987c-5aba5f260366" providerId="ADAL" clId="{E4FF4361-3773-4ED8-ADFB-0A4587849A8E}" dt="2020-11-19T19:06:40.336" v="55" actId="20577"/>
          <ac:spMkLst>
            <pc:docMk/>
            <pc:sldMk cId="3737473000" sldId="312"/>
            <ac:spMk id="11" creationId="{A4A415A1-5662-4A85-94F1-ADA97A329D5E}"/>
          </ac:spMkLst>
        </pc:spChg>
        <pc:picChg chg="add del mod">
          <ac:chgData name="Saffira Dhanda" userId="f3dd3c7d-67f2-4ded-987c-5aba5f260366" providerId="ADAL" clId="{E4FF4361-3773-4ED8-ADFB-0A4587849A8E}" dt="2020-11-19T18:39:05.973" v="12"/>
          <ac:picMkLst>
            <pc:docMk/>
            <pc:sldMk cId="3737473000" sldId="312"/>
            <ac:picMk id="3" creationId="{100AB844-44E2-46B4-8A52-8E48DC0E8924}"/>
          </ac:picMkLst>
        </pc:picChg>
        <pc:picChg chg="add del mod">
          <ac:chgData name="Saffira Dhanda" userId="f3dd3c7d-67f2-4ded-987c-5aba5f260366" providerId="ADAL" clId="{E4FF4361-3773-4ED8-ADFB-0A4587849A8E}" dt="2020-11-19T18:40:05.478" v="13"/>
          <ac:picMkLst>
            <pc:docMk/>
            <pc:sldMk cId="3737473000" sldId="312"/>
            <ac:picMk id="4" creationId="{A9A22EC5-CF83-4036-9E94-298071A5647B}"/>
          </ac:picMkLst>
        </pc:picChg>
        <pc:picChg chg="add del mod">
          <ac:chgData name="Saffira Dhanda" userId="f3dd3c7d-67f2-4ded-987c-5aba5f260366" providerId="ADAL" clId="{E4FF4361-3773-4ED8-ADFB-0A4587849A8E}" dt="2020-11-19T18:56:57.819" v="35"/>
          <ac:picMkLst>
            <pc:docMk/>
            <pc:sldMk cId="3737473000" sldId="312"/>
            <ac:picMk id="5" creationId="{568840D9-272B-472E-BF70-80995AC0233A}"/>
          </ac:picMkLst>
        </pc:picChg>
        <pc:picChg chg="add del mod">
          <ac:chgData name="Saffira Dhanda" userId="f3dd3c7d-67f2-4ded-987c-5aba5f260366" providerId="ADAL" clId="{E4FF4361-3773-4ED8-ADFB-0A4587849A8E}" dt="2020-11-19T18:57:05.946" v="36"/>
          <ac:picMkLst>
            <pc:docMk/>
            <pc:sldMk cId="3737473000" sldId="312"/>
            <ac:picMk id="6" creationId="{C9ED77EE-D28B-4EA1-AADD-DED79F8CEE4E}"/>
          </ac:picMkLst>
        </pc:picChg>
        <pc:picChg chg="add del mod">
          <ac:chgData name="Saffira Dhanda" userId="f3dd3c7d-67f2-4ded-987c-5aba5f260366" providerId="ADAL" clId="{E4FF4361-3773-4ED8-ADFB-0A4587849A8E}" dt="2020-11-19T18:57:35.238" v="37"/>
          <ac:picMkLst>
            <pc:docMk/>
            <pc:sldMk cId="3737473000" sldId="312"/>
            <ac:picMk id="12" creationId="{9785A349-ED17-4AB4-8A34-7AA7B938E90A}"/>
          </ac:picMkLst>
        </pc:picChg>
        <pc:picChg chg="add del mod">
          <ac:chgData name="Saffira Dhanda" userId="f3dd3c7d-67f2-4ded-987c-5aba5f260366" providerId="ADAL" clId="{E4FF4361-3773-4ED8-ADFB-0A4587849A8E}" dt="2020-11-19T18:58:18.066" v="38"/>
          <ac:picMkLst>
            <pc:docMk/>
            <pc:sldMk cId="3737473000" sldId="312"/>
            <ac:picMk id="13" creationId="{90447C2F-2365-42F2-8FF8-CF42F51F058D}"/>
          </ac:picMkLst>
        </pc:picChg>
        <pc:picChg chg="add del mod">
          <ac:chgData name="Saffira Dhanda" userId="f3dd3c7d-67f2-4ded-987c-5aba5f260366" providerId="ADAL" clId="{E4FF4361-3773-4ED8-ADFB-0A4587849A8E}" dt="2020-11-19T18:58:34.497" v="39"/>
          <ac:picMkLst>
            <pc:docMk/>
            <pc:sldMk cId="3737473000" sldId="312"/>
            <ac:picMk id="14" creationId="{AF34C4CD-110E-4A10-80B4-08051CE9569D}"/>
          </ac:picMkLst>
        </pc:picChg>
        <pc:picChg chg="add del mod">
          <ac:chgData name="Saffira Dhanda" userId="f3dd3c7d-67f2-4ded-987c-5aba5f260366" providerId="ADAL" clId="{E4FF4361-3773-4ED8-ADFB-0A4587849A8E}" dt="2020-11-19T18:59:26.576" v="40"/>
          <ac:picMkLst>
            <pc:docMk/>
            <pc:sldMk cId="3737473000" sldId="312"/>
            <ac:picMk id="15" creationId="{C10A3A4B-E429-40B5-9281-B88573CCEFFF}"/>
          </ac:picMkLst>
        </pc:picChg>
        <pc:picChg chg="add del mod">
          <ac:chgData name="Saffira Dhanda" userId="f3dd3c7d-67f2-4ded-987c-5aba5f260366" providerId="ADAL" clId="{E4FF4361-3773-4ED8-ADFB-0A4587849A8E}" dt="2020-11-19T18:59:35.428" v="41"/>
          <ac:picMkLst>
            <pc:docMk/>
            <pc:sldMk cId="3737473000" sldId="312"/>
            <ac:picMk id="16" creationId="{94DDBE7F-F9DA-401F-995F-7510E7B22D9F}"/>
          </ac:picMkLst>
        </pc:picChg>
        <pc:picChg chg="add del mod">
          <ac:chgData name="Saffira Dhanda" userId="f3dd3c7d-67f2-4ded-987c-5aba5f260366" providerId="ADAL" clId="{E4FF4361-3773-4ED8-ADFB-0A4587849A8E}" dt="2020-11-19T19:00:14.902" v="42"/>
          <ac:picMkLst>
            <pc:docMk/>
            <pc:sldMk cId="3737473000" sldId="312"/>
            <ac:picMk id="17" creationId="{FC1D32E0-877C-41EF-BC05-7CC05445C075}"/>
          </ac:picMkLst>
        </pc:picChg>
        <pc:picChg chg="add del mod">
          <ac:chgData name="Saffira Dhanda" userId="f3dd3c7d-67f2-4ded-987c-5aba5f260366" providerId="ADAL" clId="{E4FF4361-3773-4ED8-ADFB-0A4587849A8E}" dt="2020-11-19T19:01:02.184" v="43"/>
          <ac:picMkLst>
            <pc:docMk/>
            <pc:sldMk cId="3737473000" sldId="312"/>
            <ac:picMk id="18" creationId="{7131AAD8-0BB9-4B2C-A12B-92D3988977B8}"/>
          </ac:picMkLst>
        </pc:picChg>
        <pc:picChg chg="add del mod">
          <ac:chgData name="Saffira Dhanda" userId="f3dd3c7d-67f2-4ded-987c-5aba5f260366" providerId="ADAL" clId="{E4FF4361-3773-4ED8-ADFB-0A4587849A8E}" dt="2020-11-19T19:02:21.128" v="44"/>
          <ac:picMkLst>
            <pc:docMk/>
            <pc:sldMk cId="3737473000" sldId="312"/>
            <ac:picMk id="19" creationId="{E7760408-E4D2-48C8-A974-143C865B9CDF}"/>
          </ac:picMkLst>
        </pc:picChg>
        <pc:picChg chg="add del mod">
          <ac:chgData name="Saffira Dhanda" userId="f3dd3c7d-67f2-4ded-987c-5aba5f260366" providerId="ADAL" clId="{E4FF4361-3773-4ED8-ADFB-0A4587849A8E}" dt="2020-11-19T19:02:52.128" v="45"/>
          <ac:picMkLst>
            <pc:docMk/>
            <pc:sldMk cId="3737473000" sldId="312"/>
            <ac:picMk id="20" creationId="{D8B3494E-2D7D-4DB3-BC8F-690C86E4E6DB}"/>
          </ac:picMkLst>
        </pc:picChg>
        <pc:picChg chg="add del mod">
          <ac:chgData name="Saffira Dhanda" userId="f3dd3c7d-67f2-4ded-987c-5aba5f260366" providerId="ADAL" clId="{E4FF4361-3773-4ED8-ADFB-0A4587849A8E}" dt="2020-11-19T19:03:32.679" v="48"/>
          <ac:picMkLst>
            <pc:docMk/>
            <pc:sldMk cId="3737473000" sldId="312"/>
            <ac:picMk id="21" creationId="{3CED465E-9D95-4654-A67D-8A69E8F4F470}"/>
          </ac:picMkLst>
        </pc:picChg>
        <pc:picChg chg="add del mod">
          <ac:chgData name="Saffira Dhanda" userId="f3dd3c7d-67f2-4ded-987c-5aba5f260366" providerId="ADAL" clId="{E4FF4361-3773-4ED8-ADFB-0A4587849A8E}" dt="2020-11-19T19:03:39.543" v="49"/>
          <ac:picMkLst>
            <pc:docMk/>
            <pc:sldMk cId="3737473000" sldId="312"/>
            <ac:picMk id="22" creationId="{1B9FF7F7-2B47-49C0-A8A7-7C70C5715806}"/>
          </ac:picMkLst>
        </pc:picChg>
        <pc:picChg chg="add del mod">
          <ac:chgData name="Saffira Dhanda" userId="f3dd3c7d-67f2-4ded-987c-5aba5f260366" providerId="ADAL" clId="{E4FF4361-3773-4ED8-ADFB-0A4587849A8E}" dt="2020-11-19T19:04:54.131" v="50"/>
          <ac:picMkLst>
            <pc:docMk/>
            <pc:sldMk cId="3737473000" sldId="312"/>
            <ac:picMk id="23" creationId="{EE015791-AC2A-43BD-B62D-FCB93406C3E7}"/>
          </ac:picMkLst>
        </pc:picChg>
        <pc:picChg chg="add del mod">
          <ac:chgData name="Saffira Dhanda" userId="f3dd3c7d-67f2-4ded-987c-5aba5f260366" providerId="ADAL" clId="{E4FF4361-3773-4ED8-ADFB-0A4587849A8E}" dt="2020-11-19T19:05:01.984" v="51"/>
          <ac:picMkLst>
            <pc:docMk/>
            <pc:sldMk cId="3737473000" sldId="312"/>
            <ac:picMk id="24" creationId="{62CED8CA-26E7-4EBF-83FC-C8C63DFDC7A1}"/>
          </ac:picMkLst>
        </pc:picChg>
        <pc:picChg chg="add del mod">
          <ac:chgData name="Saffira Dhanda" userId="f3dd3c7d-67f2-4ded-987c-5aba5f260366" providerId="ADAL" clId="{E4FF4361-3773-4ED8-ADFB-0A4587849A8E}" dt="2020-11-19T19:06:29.305" v="52"/>
          <ac:picMkLst>
            <pc:docMk/>
            <pc:sldMk cId="3737473000" sldId="312"/>
            <ac:picMk id="25" creationId="{7F5A7A62-93FE-4BBB-BB8A-8911E89E2699}"/>
          </ac:picMkLst>
        </pc:picChg>
        <pc:picChg chg="add del mod">
          <ac:chgData name="Saffira Dhanda" userId="f3dd3c7d-67f2-4ded-987c-5aba5f260366" providerId="ADAL" clId="{E4FF4361-3773-4ED8-ADFB-0A4587849A8E}" dt="2020-11-20T08:52:30.213" v="578" actId="478"/>
          <ac:picMkLst>
            <pc:docMk/>
            <pc:sldMk cId="3737473000" sldId="312"/>
            <ac:picMk id="26" creationId="{FA471C4A-3227-4C29-98EB-A175328BB84C}"/>
          </ac:picMkLst>
        </pc:picChg>
      </pc:sldChg>
      <pc:sldChg chg="addSp delSp modSp mod modTransition delAnim">
        <pc:chgData name="Saffira Dhanda" userId="f3dd3c7d-67f2-4ded-987c-5aba5f260366" providerId="ADAL" clId="{E4FF4361-3773-4ED8-ADFB-0A4587849A8E}" dt="2020-11-20T08:52:19.093" v="574" actId="478"/>
        <pc:sldMkLst>
          <pc:docMk/>
          <pc:sldMk cId="3610356415" sldId="313"/>
        </pc:sldMkLst>
        <pc:picChg chg="add del mod">
          <ac:chgData name="Saffira Dhanda" userId="f3dd3c7d-67f2-4ded-987c-5aba5f260366" providerId="ADAL" clId="{E4FF4361-3773-4ED8-ADFB-0A4587849A8E}" dt="2020-11-19T20:06:06.422" v="479"/>
          <ac:picMkLst>
            <pc:docMk/>
            <pc:sldMk cId="3610356415" sldId="313"/>
            <ac:picMk id="3" creationId="{A3A69286-205C-427B-B84F-B4FACBAD29AE}"/>
          </ac:picMkLst>
        </pc:picChg>
        <pc:picChg chg="add del mod">
          <ac:chgData name="Saffira Dhanda" userId="f3dd3c7d-67f2-4ded-987c-5aba5f260366" providerId="ADAL" clId="{E4FF4361-3773-4ED8-ADFB-0A4587849A8E}" dt="2020-11-19T20:06:22.058" v="480"/>
          <ac:picMkLst>
            <pc:docMk/>
            <pc:sldMk cId="3610356415" sldId="313"/>
            <ac:picMk id="4" creationId="{13FF4871-09AC-458F-A528-3E1F037AA7C2}"/>
          </ac:picMkLst>
        </pc:picChg>
        <pc:picChg chg="add del mod">
          <ac:chgData name="Saffira Dhanda" userId="f3dd3c7d-67f2-4ded-987c-5aba5f260366" providerId="ADAL" clId="{E4FF4361-3773-4ED8-ADFB-0A4587849A8E}" dt="2020-11-19T20:06:59.188" v="481"/>
          <ac:picMkLst>
            <pc:docMk/>
            <pc:sldMk cId="3610356415" sldId="313"/>
            <ac:picMk id="5" creationId="{4E4216B8-3951-46B9-9E47-FB31A69FC5D6}"/>
          </ac:picMkLst>
        </pc:picChg>
        <pc:picChg chg="add del mod">
          <ac:chgData name="Saffira Dhanda" userId="f3dd3c7d-67f2-4ded-987c-5aba5f260366" providerId="ADAL" clId="{E4FF4361-3773-4ED8-ADFB-0A4587849A8E}" dt="2020-11-19T20:07:36.530" v="482"/>
          <ac:picMkLst>
            <pc:docMk/>
            <pc:sldMk cId="3610356415" sldId="313"/>
            <ac:picMk id="6" creationId="{26DC4CC2-3E54-483A-BD55-B346D10686EC}"/>
          </ac:picMkLst>
        </pc:picChg>
        <pc:picChg chg="add del mod">
          <ac:chgData name="Saffira Dhanda" userId="f3dd3c7d-67f2-4ded-987c-5aba5f260366" providerId="ADAL" clId="{E4FF4361-3773-4ED8-ADFB-0A4587849A8E}" dt="2020-11-19T20:07:59.102" v="483"/>
          <ac:picMkLst>
            <pc:docMk/>
            <pc:sldMk cId="3610356415" sldId="313"/>
            <ac:picMk id="7" creationId="{8A9D42B3-A8B8-44BF-9723-CA529D72B15E}"/>
          </ac:picMkLst>
        </pc:picChg>
        <pc:picChg chg="add del mod">
          <ac:chgData name="Saffira Dhanda" userId="f3dd3c7d-67f2-4ded-987c-5aba5f260366" providerId="ADAL" clId="{E4FF4361-3773-4ED8-ADFB-0A4587849A8E}" dt="2020-11-19T20:08:54.673" v="484"/>
          <ac:picMkLst>
            <pc:docMk/>
            <pc:sldMk cId="3610356415" sldId="313"/>
            <ac:picMk id="8" creationId="{C8C6B1C0-CB1A-420F-9A57-FD3F72C82DD4}"/>
          </ac:picMkLst>
        </pc:picChg>
        <pc:picChg chg="add del mod">
          <ac:chgData name="Saffira Dhanda" userId="f3dd3c7d-67f2-4ded-987c-5aba5f260366" providerId="ADAL" clId="{E4FF4361-3773-4ED8-ADFB-0A4587849A8E}" dt="2020-11-20T08:52:19.093" v="574" actId="478"/>
          <ac:picMkLst>
            <pc:docMk/>
            <pc:sldMk cId="3610356415" sldId="313"/>
            <ac:picMk id="9" creationId="{779B87EB-7082-4CBA-BE6C-5068030127EC}"/>
          </ac:picMkLst>
        </pc:picChg>
      </pc:sldChg>
      <pc:sldChg chg="new del">
        <pc:chgData name="Saffira Dhanda" userId="f3dd3c7d-67f2-4ded-987c-5aba5f260366" providerId="ADAL" clId="{E4FF4361-3773-4ED8-ADFB-0A4587849A8E}" dt="2020-11-19T19:02:55.148" v="47" actId="47"/>
        <pc:sldMkLst>
          <pc:docMk/>
          <pc:sldMk cId="1281410619" sldId="314"/>
        </pc:sldMkLst>
      </pc:sldChg>
    </pc:docChg>
  </pc:docChgLst>
  <pc:docChgLst>
    <pc:chgData name="Claire Roberts" userId="S::c.roberts@nishkamschools.org::e34e95de-ffac-44f9-a29d-0680ba811a26" providerId="AD" clId="Web-{F051C601-20CA-BF4D-C027-A4780716E127}"/>
    <pc:docChg chg="addSld delSld">
      <pc:chgData name="Claire Roberts" userId="S::c.roberts@nishkamschools.org::e34e95de-ffac-44f9-a29d-0680ba811a26" providerId="AD" clId="Web-{F051C601-20CA-BF4D-C027-A4780716E127}" dt="2022-09-14T07:06:13.126" v="1"/>
      <pc:docMkLst>
        <pc:docMk/>
      </pc:docMkLst>
      <pc:sldChg chg="add del">
        <pc:chgData name="Claire Roberts" userId="S::c.roberts@nishkamschools.org::e34e95de-ffac-44f9-a29d-0680ba811a26" providerId="AD" clId="Web-{F051C601-20CA-BF4D-C027-A4780716E127}" dt="2022-09-14T07:06:13.126" v="1"/>
        <pc:sldMkLst>
          <pc:docMk/>
          <pc:sldMk cId="0" sldId="296"/>
        </pc:sldMkLst>
      </pc:sldChg>
    </pc:docChg>
  </pc:docChgLst>
  <pc:docChgLst>
    <pc:chgData name="Adam Ruhe" userId="S::a.ruhe@nishkamschools.org::1461294f-d672-4616-8876-4ea691fb4445" providerId="AD" clId="Web-{E7424E96-98C1-6796-49E1-7E1620342D71}"/>
    <pc:docChg chg="delSld">
      <pc:chgData name="Adam Ruhe" userId="S::a.ruhe@nishkamschools.org::1461294f-d672-4616-8876-4ea691fb4445" providerId="AD" clId="Web-{E7424E96-98C1-6796-49E1-7E1620342D71}" dt="2022-09-16T14:58:13.396" v="1"/>
      <pc:docMkLst>
        <pc:docMk/>
      </pc:docMkLst>
      <pc:sldChg chg="del">
        <pc:chgData name="Adam Ruhe" userId="S::a.ruhe@nishkamschools.org::1461294f-d672-4616-8876-4ea691fb4445" providerId="AD" clId="Web-{E7424E96-98C1-6796-49E1-7E1620342D71}" dt="2022-09-16T14:58:13.021" v="0"/>
        <pc:sldMkLst>
          <pc:docMk/>
          <pc:sldMk cId="3463527952" sldId="308"/>
        </pc:sldMkLst>
      </pc:sldChg>
      <pc:sldChg chg="del">
        <pc:chgData name="Adam Ruhe" userId="S::a.ruhe@nishkamschools.org::1461294f-d672-4616-8876-4ea691fb4445" providerId="AD" clId="Web-{E7424E96-98C1-6796-49E1-7E1620342D71}" dt="2022-09-16T14:58:13.396" v="1"/>
        <pc:sldMkLst>
          <pc:docMk/>
          <pc:sldMk cId="4069096411" sldId="309"/>
        </pc:sldMkLst>
      </pc:sldChg>
    </pc:docChg>
  </pc:docChgLst>
  <pc:docChgLst>
    <pc:chgData name="Claire Roberts" userId="e34e95de-ffac-44f9-a29d-0680ba811a26" providerId="ADAL" clId="{E00658D1-2221-45A1-B930-FC4BEA4675BA}"/>
    <pc:docChg chg="custSel delSld modSld">
      <pc:chgData name="Claire Roberts" userId="e34e95de-ffac-44f9-a29d-0680ba811a26" providerId="ADAL" clId="{E00658D1-2221-45A1-B930-FC4BEA4675BA}" dt="2022-09-14T07:16:40.208" v="198" actId="20577"/>
      <pc:docMkLst>
        <pc:docMk/>
      </pc:docMkLst>
      <pc:sldChg chg="addSp modSp mod">
        <pc:chgData name="Claire Roberts" userId="e34e95de-ffac-44f9-a29d-0680ba811a26" providerId="ADAL" clId="{E00658D1-2221-45A1-B930-FC4BEA4675BA}" dt="2022-09-14T07:09:41.586" v="65" actId="207"/>
        <pc:sldMkLst>
          <pc:docMk/>
          <pc:sldMk cId="2710488623" sldId="256"/>
        </pc:sldMkLst>
        <pc:spChg chg="mod">
          <ac:chgData name="Claire Roberts" userId="e34e95de-ffac-44f9-a29d-0680ba811a26" providerId="ADAL" clId="{E00658D1-2221-45A1-B930-FC4BEA4675BA}" dt="2022-09-14T07:09:41.586" v="65" actId="207"/>
          <ac:spMkLst>
            <pc:docMk/>
            <pc:sldMk cId="2710488623" sldId="256"/>
            <ac:spMk id="2" creationId="{00000000-0000-0000-0000-000000000000}"/>
          </ac:spMkLst>
        </pc:spChg>
        <pc:spChg chg="mod">
          <ac:chgData name="Claire Roberts" userId="e34e95de-ffac-44f9-a29d-0680ba811a26" providerId="ADAL" clId="{E00658D1-2221-45A1-B930-FC4BEA4675BA}" dt="2022-09-14T07:07:30.592" v="55" actId="1076"/>
          <ac:spMkLst>
            <pc:docMk/>
            <pc:sldMk cId="2710488623" sldId="256"/>
            <ac:spMk id="3" creationId="{00000000-0000-0000-0000-000000000000}"/>
          </ac:spMkLst>
        </pc:spChg>
        <pc:spChg chg="add mod">
          <ac:chgData name="Claire Roberts" userId="e34e95de-ffac-44f9-a29d-0680ba811a26" providerId="ADAL" clId="{E00658D1-2221-45A1-B930-FC4BEA4675BA}" dt="2022-09-14T07:08:53.736" v="64" actId="1076"/>
          <ac:spMkLst>
            <pc:docMk/>
            <pc:sldMk cId="2710488623" sldId="256"/>
            <ac:spMk id="9" creationId="{312BDA3E-E427-A418-B0F0-6AB2A3DE8116}"/>
          </ac:spMkLst>
        </pc:spChg>
        <pc:picChg chg="add mod">
          <ac:chgData name="Claire Roberts" userId="e34e95de-ffac-44f9-a29d-0680ba811a26" providerId="ADAL" clId="{E00658D1-2221-45A1-B930-FC4BEA4675BA}" dt="2022-09-14T07:07:21.177" v="52" actId="1076"/>
          <ac:picMkLst>
            <pc:docMk/>
            <pc:sldMk cId="2710488623" sldId="256"/>
            <ac:picMk id="6" creationId="{5ADFD2BC-974A-AC27-FA7A-5137B563558A}"/>
          </ac:picMkLst>
        </pc:picChg>
        <pc:picChg chg="mod">
          <ac:chgData name="Claire Roberts" userId="e34e95de-ffac-44f9-a29d-0680ba811a26" providerId="ADAL" clId="{E00658D1-2221-45A1-B930-FC4BEA4675BA}" dt="2022-09-14T07:08:49.585" v="62" actId="1076"/>
          <ac:picMkLst>
            <pc:docMk/>
            <pc:sldMk cId="2710488623" sldId="256"/>
            <ac:picMk id="7" creationId="{7C087121-374F-4735-B463-0CFDAADF7671}"/>
          </ac:picMkLst>
        </pc:picChg>
        <pc:cxnChg chg="mod">
          <ac:chgData name="Claire Roberts" userId="e34e95de-ffac-44f9-a29d-0680ba811a26" providerId="ADAL" clId="{E00658D1-2221-45A1-B930-FC4BEA4675BA}" dt="2022-09-14T07:07:26.480" v="54" actId="1076"/>
          <ac:cxnSpMkLst>
            <pc:docMk/>
            <pc:sldMk cId="2710488623" sldId="256"/>
            <ac:cxnSpMk id="5" creationId="{34121F5D-961B-4BBB-8C01-1A724E939EAF}"/>
          </ac:cxnSpMkLst>
        </pc:cxnChg>
      </pc:sldChg>
      <pc:sldChg chg="addSp delSp modSp mod">
        <pc:chgData name="Claire Roberts" userId="e34e95de-ffac-44f9-a29d-0680ba811a26" providerId="ADAL" clId="{E00658D1-2221-45A1-B930-FC4BEA4675BA}" dt="2022-09-14T07:13:14.081" v="164" actId="1076"/>
        <pc:sldMkLst>
          <pc:docMk/>
          <pc:sldMk cId="2990438672" sldId="261"/>
        </pc:sldMkLst>
        <pc:spChg chg="mod">
          <ac:chgData name="Claire Roberts" userId="e34e95de-ffac-44f9-a29d-0680ba811a26" providerId="ADAL" clId="{E00658D1-2221-45A1-B930-FC4BEA4675BA}" dt="2022-09-14T07:12:53.025" v="156" actId="1076"/>
          <ac:spMkLst>
            <pc:docMk/>
            <pc:sldMk cId="2990438672" sldId="261"/>
            <ac:spMk id="4" creationId="{00000000-0000-0000-0000-000000000000}"/>
          </ac:spMkLst>
        </pc:spChg>
        <pc:spChg chg="add mod">
          <ac:chgData name="Claire Roberts" userId="e34e95de-ffac-44f9-a29d-0680ba811a26" providerId="ADAL" clId="{E00658D1-2221-45A1-B930-FC4BEA4675BA}" dt="2022-09-14T07:13:14.081" v="164" actId="1076"/>
          <ac:spMkLst>
            <pc:docMk/>
            <pc:sldMk cId="2990438672" sldId="261"/>
            <ac:spMk id="12" creationId="{5541BCDA-B850-91E7-8B86-BB5FE62AE8FA}"/>
          </ac:spMkLst>
        </pc:spChg>
        <pc:graphicFrameChg chg="add mod modGraphic">
          <ac:chgData name="Claire Roberts" userId="e34e95de-ffac-44f9-a29d-0680ba811a26" providerId="ADAL" clId="{E00658D1-2221-45A1-B930-FC4BEA4675BA}" dt="2022-09-14T07:12:56.202" v="158" actId="1076"/>
          <ac:graphicFrameMkLst>
            <pc:docMk/>
            <pc:sldMk cId="2990438672" sldId="261"/>
            <ac:graphicFrameMk id="8" creationId="{9F5291D9-823A-79D1-2E61-0F67247050AC}"/>
          </ac:graphicFrameMkLst>
        </pc:graphicFrameChg>
        <pc:picChg chg="del mod">
          <ac:chgData name="Claire Roberts" userId="e34e95de-ffac-44f9-a29d-0680ba811a26" providerId="ADAL" clId="{E00658D1-2221-45A1-B930-FC4BEA4675BA}" dt="2022-09-14T07:13:03.103" v="159" actId="478"/>
          <ac:picMkLst>
            <pc:docMk/>
            <pc:sldMk cId="2990438672" sldId="261"/>
            <ac:picMk id="3" creationId="{5CE3737E-7482-4A02-84FA-0C7A266459B5}"/>
          </ac:picMkLst>
        </pc:picChg>
        <pc:picChg chg="mod">
          <ac:chgData name="Claire Roberts" userId="e34e95de-ffac-44f9-a29d-0680ba811a26" providerId="ADAL" clId="{E00658D1-2221-45A1-B930-FC4BEA4675BA}" dt="2022-09-14T07:12:54.289" v="157" actId="1076"/>
          <ac:picMkLst>
            <pc:docMk/>
            <pc:sldMk cId="2990438672" sldId="261"/>
            <ac:picMk id="5" creationId="{00000000-0000-0000-0000-000000000000}"/>
          </ac:picMkLst>
        </pc:picChg>
        <pc:picChg chg="add">
          <ac:chgData name="Claire Roberts" userId="e34e95de-ffac-44f9-a29d-0680ba811a26" providerId="ADAL" clId="{E00658D1-2221-45A1-B930-FC4BEA4675BA}" dt="2022-09-14T07:11:54.148" v="114" actId="22"/>
          <ac:picMkLst>
            <pc:docMk/>
            <pc:sldMk cId="2990438672" sldId="261"/>
            <ac:picMk id="6" creationId="{01A6D226-D0F5-38ED-E9CD-6465CB3F6022}"/>
          </ac:picMkLst>
        </pc:picChg>
        <pc:picChg chg="add mod">
          <ac:chgData name="Claire Roberts" userId="e34e95de-ffac-44f9-a29d-0680ba811a26" providerId="ADAL" clId="{E00658D1-2221-45A1-B930-FC4BEA4675BA}" dt="2022-09-14T07:13:06.058" v="161" actId="1076"/>
          <ac:picMkLst>
            <pc:docMk/>
            <pc:sldMk cId="2990438672" sldId="261"/>
            <ac:picMk id="10" creationId="{FCD40CAB-076D-FF3E-CC2A-EBA52E31CE92}"/>
          </ac:picMkLst>
        </pc:picChg>
      </pc:sldChg>
      <pc:sldChg chg="del">
        <pc:chgData name="Claire Roberts" userId="e34e95de-ffac-44f9-a29d-0680ba811a26" providerId="ADAL" clId="{E00658D1-2221-45A1-B930-FC4BEA4675BA}" dt="2022-09-14T07:06:28.476" v="0" actId="47"/>
        <pc:sldMkLst>
          <pc:docMk/>
          <pc:sldMk cId="0" sldId="296"/>
        </pc:sldMkLst>
      </pc:sldChg>
      <pc:sldChg chg="modSp mod">
        <pc:chgData name="Claire Roberts" userId="e34e95de-ffac-44f9-a29d-0680ba811a26" providerId="ADAL" clId="{E00658D1-2221-45A1-B930-FC4BEA4675BA}" dt="2022-09-14T07:07:55.549" v="60" actId="20577"/>
        <pc:sldMkLst>
          <pc:docMk/>
          <pc:sldMk cId="2168633688" sldId="297"/>
        </pc:sldMkLst>
        <pc:spChg chg="mod">
          <ac:chgData name="Claire Roberts" userId="e34e95de-ffac-44f9-a29d-0680ba811a26" providerId="ADAL" clId="{E00658D1-2221-45A1-B930-FC4BEA4675BA}" dt="2022-09-14T07:07:55.549" v="60" actId="20577"/>
          <ac:spMkLst>
            <pc:docMk/>
            <pc:sldMk cId="2168633688" sldId="297"/>
            <ac:spMk id="4098" creationId="{BB2AC94D-B100-4E0B-A1DC-C7C7034715B2}"/>
          </ac:spMkLst>
        </pc:spChg>
      </pc:sldChg>
      <pc:sldChg chg="modSp mod">
        <pc:chgData name="Claire Roberts" userId="e34e95de-ffac-44f9-a29d-0680ba811a26" providerId="ADAL" clId="{E00658D1-2221-45A1-B930-FC4BEA4675BA}" dt="2022-09-14T07:10:12.551" v="97" actId="20577"/>
        <pc:sldMkLst>
          <pc:docMk/>
          <pc:sldMk cId="3234652443" sldId="298"/>
        </pc:sldMkLst>
        <pc:spChg chg="mod">
          <ac:chgData name="Claire Roberts" userId="e34e95de-ffac-44f9-a29d-0680ba811a26" providerId="ADAL" clId="{E00658D1-2221-45A1-B930-FC4BEA4675BA}" dt="2022-09-14T07:10:12.551" v="97" actId="20577"/>
          <ac:spMkLst>
            <pc:docMk/>
            <pc:sldMk cId="3234652443" sldId="298"/>
            <ac:spMk id="4098" creationId="{BB2AC94D-B100-4E0B-A1DC-C7C7034715B2}"/>
          </ac:spMkLst>
        </pc:spChg>
      </pc:sldChg>
      <pc:sldChg chg="modSp">
        <pc:chgData name="Claire Roberts" userId="e34e95de-ffac-44f9-a29d-0680ba811a26" providerId="ADAL" clId="{E00658D1-2221-45A1-B930-FC4BEA4675BA}" dt="2022-09-14T07:10:26.224" v="98" actId="1076"/>
        <pc:sldMkLst>
          <pc:docMk/>
          <pc:sldMk cId="3727645336" sldId="300"/>
        </pc:sldMkLst>
        <pc:spChg chg="mod">
          <ac:chgData name="Claire Roberts" userId="e34e95de-ffac-44f9-a29d-0680ba811a26" providerId="ADAL" clId="{E00658D1-2221-45A1-B930-FC4BEA4675BA}" dt="2022-09-14T07:10:26.224" v="98" actId="1076"/>
          <ac:spMkLst>
            <pc:docMk/>
            <pc:sldMk cId="3727645336" sldId="300"/>
            <ac:spMk id="4098" creationId="{BB2AC94D-B100-4E0B-A1DC-C7C7034715B2}"/>
          </ac:spMkLst>
        </pc:spChg>
      </pc:sldChg>
      <pc:sldChg chg="modSp mod">
        <pc:chgData name="Claire Roberts" userId="e34e95de-ffac-44f9-a29d-0680ba811a26" providerId="ADAL" clId="{E00658D1-2221-45A1-B930-FC4BEA4675BA}" dt="2022-09-14T07:10:41.298" v="101" actId="1076"/>
        <pc:sldMkLst>
          <pc:docMk/>
          <pc:sldMk cId="2508968139" sldId="301"/>
        </pc:sldMkLst>
        <pc:spChg chg="mod">
          <ac:chgData name="Claire Roberts" userId="e34e95de-ffac-44f9-a29d-0680ba811a26" providerId="ADAL" clId="{E00658D1-2221-45A1-B930-FC4BEA4675BA}" dt="2022-09-14T07:10:38.849" v="100" actId="1076"/>
          <ac:spMkLst>
            <pc:docMk/>
            <pc:sldMk cId="2508968139" sldId="301"/>
            <ac:spMk id="4098" creationId="{BB2AC94D-B100-4E0B-A1DC-C7C7034715B2}"/>
          </ac:spMkLst>
        </pc:spChg>
        <pc:spChg chg="mod">
          <ac:chgData name="Claire Roberts" userId="e34e95de-ffac-44f9-a29d-0680ba811a26" providerId="ADAL" clId="{E00658D1-2221-45A1-B930-FC4BEA4675BA}" dt="2022-09-14T07:10:33.017" v="99" actId="1076"/>
          <ac:spMkLst>
            <pc:docMk/>
            <pc:sldMk cId="2508968139" sldId="301"/>
            <ac:spMk id="4101" creationId="{CD1A8D65-B3D2-4379-AFCD-7453F21DB88F}"/>
          </ac:spMkLst>
        </pc:spChg>
        <pc:graphicFrameChg chg="mod">
          <ac:chgData name="Claire Roberts" userId="e34e95de-ffac-44f9-a29d-0680ba811a26" providerId="ADAL" clId="{E00658D1-2221-45A1-B930-FC4BEA4675BA}" dt="2022-09-14T07:10:41.298" v="101" actId="1076"/>
          <ac:graphicFrameMkLst>
            <pc:docMk/>
            <pc:sldMk cId="2508968139" sldId="301"/>
            <ac:graphicFrameMk id="7" creationId="{1F99FAA8-A2BF-4193-B7E4-8CA2967A40FA}"/>
          </ac:graphicFrameMkLst>
        </pc:graphicFrameChg>
      </pc:sldChg>
      <pc:sldChg chg="modSp mod">
        <pc:chgData name="Claire Roberts" userId="e34e95de-ffac-44f9-a29d-0680ba811a26" providerId="ADAL" clId="{E00658D1-2221-45A1-B930-FC4BEA4675BA}" dt="2022-09-14T07:15:46.595" v="197" actId="1076"/>
        <pc:sldMkLst>
          <pc:docMk/>
          <pc:sldMk cId="4117400515" sldId="303"/>
        </pc:sldMkLst>
        <pc:spChg chg="mod">
          <ac:chgData name="Claire Roberts" userId="e34e95de-ffac-44f9-a29d-0680ba811a26" providerId="ADAL" clId="{E00658D1-2221-45A1-B930-FC4BEA4675BA}" dt="2022-09-14T07:15:37.958" v="192" actId="1076"/>
          <ac:spMkLst>
            <pc:docMk/>
            <pc:sldMk cId="4117400515" sldId="303"/>
            <ac:spMk id="4098" creationId="{BB2AC94D-B100-4E0B-A1DC-C7C7034715B2}"/>
          </ac:spMkLst>
        </pc:spChg>
        <pc:spChg chg="mod">
          <ac:chgData name="Claire Roberts" userId="e34e95de-ffac-44f9-a29d-0680ba811a26" providerId="ADAL" clId="{E00658D1-2221-45A1-B930-FC4BEA4675BA}" dt="2022-09-14T07:15:34.954" v="191" actId="1076"/>
          <ac:spMkLst>
            <pc:docMk/>
            <pc:sldMk cId="4117400515" sldId="303"/>
            <ac:spMk id="4101" creationId="{CD1A8D65-B3D2-4379-AFCD-7453F21DB88F}"/>
          </ac:spMkLst>
        </pc:spChg>
        <pc:picChg chg="mod">
          <ac:chgData name="Claire Roberts" userId="e34e95de-ffac-44f9-a29d-0680ba811a26" providerId="ADAL" clId="{E00658D1-2221-45A1-B930-FC4BEA4675BA}" dt="2022-09-14T07:15:40.915" v="194" actId="1076"/>
          <ac:picMkLst>
            <pc:docMk/>
            <pc:sldMk cId="4117400515" sldId="303"/>
            <ac:picMk id="3" creationId="{128C8671-4B12-44C4-A6EC-9F5C6063B629}"/>
          </ac:picMkLst>
        </pc:picChg>
        <pc:picChg chg="mod">
          <ac:chgData name="Claire Roberts" userId="e34e95de-ffac-44f9-a29d-0680ba811a26" providerId="ADAL" clId="{E00658D1-2221-45A1-B930-FC4BEA4675BA}" dt="2022-09-14T07:15:46.595" v="197" actId="1076"/>
          <ac:picMkLst>
            <pc:docMk/>
            <pc:sldMk cId="4117400515" sldId="303"/>
            <ac:picMk id="5" creationId="{5532DBCB-E4F7-4CED-AE40-EB8608FBCFED}"/>
          </ac:picMkLst>
        </pc:picChg>
        <pc:picChg chg="mod">
          <ac:chgData name="Claire Roberts" userId="e34e95de-ffac-44f9-a29d-0680ba811a26" providerId="ADAL" clId="{E00658D1-2221-45A1-B930-FC4BEA4675BA}" dt="2022-09-14T07:15:39.442" v="193" actId="1076"/>
          <ac:picMkLst>
            <pc:docMk/>
            <pc:sldMk cId="4117400515" sldId="303"/>
            <ac:picMk id="6" creationId="{BE233020-61EB-475D-9346-99A8B9302713}"/>
          </ac:picMkLst>
        </pc:picChg>
        <pc:picChg chg="mod">
          <ac:chgData name="Claire Roberts" userId="e34e95de-ffac-44f9-a29d-0680ba811a26" providerId="ADAL" clId="{E00658D1-2221-45A1-B930-FC4BEA4675BA}" dt="2022-09-14T07:15:44.874" v="196" actId="1076"/>
          <ac:picMkLst>
            <pc:docMk/>
            <pc:sldMk cId="4117400515" sldId="303"/>
            <ac:picMk id="8" creationId="{4FDF8B42-B861-40C2-BC74-9B4E4266E608}"/>
          </ac:picMkLst>
        </pc:picChg>
        <pc:picChg chg="mod">
          <ac:chgData name="Claire Roberts" userId="e34e95de-ffac-44f9-a29d-0680ba811a26" providerId="ADAL" clId="{E00658D1-2221-45A1-B930-FC4BEA4675BA}" dt="2022-09-14T07:15:42.435" v="195" actId="1076"/>
          <ac:picMkLst>
            <pc:docMk/>
            <pc:sldMk cId="4117400515" sldId="303"/>
            <ac:picMk id="9" creationId="{78DF29C8-0B2C-4D33-AE63-F143F7587D25}"/>
          </ac:picMkLst>
        </pc:picChg>
      </pc:sldChg>
      <pc:sldChg chg="modSp mod">
        <pc:chgData name="Claire Roberts" userId="e34e95de-ffac-44f9-a29d-0680ba811a26" providerId="ADAL" clId="{E00658D1-2221-45A1-B930-FC4BEA4675BA}" dt="2022-09-14T07:16:40.208" v="198" actId="20577"/>
        <pc:sldMkLst>
          <pc:docMk/>
          <pc:sldMk cId="3505954628" sldId="305"/>
        </pc:sldMkLst>
        <pc:spChg chg="mod">
          <ac:chgData name="Claire Roberts" userId="e34e95de-ffac-44f9-a29d-0680ba811a26" providerId="ADAL" clId="{E00658D1-2221-45A1-B930-FC4BEA4675BA}" dt="2022-09-14T07:16:40.208" v="198" actId="20577"/>
          <ac:spMkLst>
            <pc:docMk/>
            <pc:sldMk cId="3505954628" sldId="305"/>
            <ac:spMk id="4098" creationId="{BB2AC94D-B100-4E0B-A1DC-C7C7034715B2}"/>
          </ac:spMkLst>
        </pc:spChg>
        <pc:spChg chg="mod">
          <ac:chgData name="Claire Roberts" userId="e34e95de-ffac-44f9-a29d-0680ba811a26" providerId="ADAL" clId="{E00658D1-2221-45A1-B930-FC4BEA4675BA}" dt="2022-09-14T07:13:27.521" v="166" actId="1076"/>
          <ac:spMkLst>
            <pc:docMk/>
            <pc:sldMk cId="3505954628" sldId="305"/>
            <ac:spMk id="4101" creationId="{CD1A8D65-B3D2-4379-AFCD-7453F21DB88F}"/>
          </ac:spMkLst>
        </pc:spChg>
      </pc:sldChg>
      <pc:sldChg chg="delSp del">
        <pc:chgData name="Claire Roberts" userId="e34e95de-ffac-44f9-a29d-0680ba811a26" providerId="ADAL" clId="{E00658D1-2221-45A1-B930-FC4BEA4675BA}" dt="2022-09-14T07:13:16.538" v="165" actId="47"/>
        <pc:sldMkLst>
          <pc:docMk/>
          <pc:sldMk cId="865372661" sldId="310"/>
        </pc:sldMkLst>
        <pc:spChg chg="del">
          <ac:chgData name="Claire Roberts" userId="e34e95de-ffac-44f9-a29d-0680ba811a26" providerId="ADAL" clId="{E00658D1-2221-45A1-B930-FC4BEA4675BA}" dt="2022-09-14T07:13:09.524" v="162" actId="21"/>
          <ac:spMkLst>
            <pc:docMk/>
            <pc:sldMk cId="865372661" sldId="310"/>
            <ac:spMk id="4100" creationId="{F9777DC8-D3B1-499A-8D81-809B4FF8AB0E}"/>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84B157-364E-4A7E-9F90-90AF1262F153}"/>
              </a:ext>
            </a:extLst>
          </p:cNvPr>
          <p:cNvSpPr>
            <a:spLocks noGrp="1"/>
          </p:cNvSpPr>
          <p:nvPr>
            <p:ph type="hdr" sz="quarter"/>
          </p:nvPr>
        </p:nvSpPr>
        <p:spPr>
          <a:xfrm>
            <a:off x="0" y="0"/>
            <a:ext cx="2890838"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A97EE61B-6B0B-49B7-A221-3D67B6F0DF45}"/>
              </a:ext>
            </a:extLst>
          </p:cNvPr>
          <p:cNvSpPr>
            <a:spLocks noGrp="1"/>
          </p:cNvSpPr>
          <p:nvPr>
            <p:ph type="dt" sz="quarter" idx="1"/>
          </p:nvPr>
        </p:nvSpPr>
        <p:spPr>
          <a:xfrm>
            <a:off x="3776663" y="0"/>
            <a:ext cx="2890837"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572DA07B-9484-40D7-83AE-4255794786D7}" type="datetimeFigureOut">
              <a:rPr lang="en-GB" altLang="en-US"/>
              <a:pPr>
                <a:defRPr/>
              </a:pPr>
              <a:t>16/09/2022</a:t>
            </a:fld>
            <a:endParaRPr lang="en-GB" altLang="en-US"/>
          </a:p>
        </p:txBody>
      </p:sp>
      <p:sp>
        <p:nvSpPr>
          <p:cNvPr id="4" name="Footer Placeholder 3">
            <a:extLst>
              <a:ext uri="{FF2B5EF4-FFF2-40B4-BE49-F238E27FC236}">
                <a16:creationId xmlns:a16="http://schemas.microsoft.com/office/drawing/2014/main" id="{4E57DC6C-C019-45A4-B3A3-A28000C534FE}"/>
              </a:ext>
            </a:extLst>
          </p:cNvPr>
          <p:cNvSpPr>
            <a:spLocks noGrp="1"/>
          </p:cNvSpPr>
          <p:nvPr>
            <p:ph type="ftr" sz="quarter" idx="2"/>
          </p:nvPr>
        </p:nvSpPr>
        <p:spPr>
          <a:xfrm>
            <a:off x="0" y="9429750"/>
            <a:ext cx="2890838"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 name="Slide Number Placeholder 4">
            <a:extLst>
              <a:ext uri="{FF2B5EF4-FFF2-40B4-BE49-F238E27FC236}">
                <a16:creationId xmlns:a16="http://schemas.microsoft.com/office/drawing/2014/main" id="{772E9BE6-DF8C-45B0-8E20-CA4DDA789C6D}"/>
              </a:ext>
            </a:extLst>
          </p:cNvPr>
          <p:cNvSpPr>
            <a:spLocks noGrp="1"/>
          </p:cNvSpPr>
          <p:nvPr>
            <p:ph type="sldNum" sz="quarter" idx="3"/>
          </p:nvPr>
        </p:nvSpPr>
        <p:spPr>
          <a:xfrm>
            <a:off x="3776663" y="9429750"/>
            <a:ext cx="2890837"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4446956-50C8-4324-887B-416CA628111F}"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44AEC5-D340-44C2-A83C-BECA496B9B86}"/>
              </a:ext>
            </a:extLst>
          </p:cNvPr>
          <p:cNvSpPr>
            <a:spLocks noGrp="1"/>
          </p:cNvSpPr>
          <p:nvPr>
            <p:ph type="hdr" sz="quarter"/>
          </p:nvPr>
        </p:nvSpPr>
        <p:spPr>
          <a:xfrm>
            <a:off x="0" y="0"/>
            <a:ext cx="2889250"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CD3F9F19-44A5-4384-BDB0-011719DE2F74}"/>
              </a:ext>
            </a:extLst>
          </p:cNvPr>
          <p:cNvSpPr>
            <a:spLocks noGrp="1"/>
          </p:cNvSpPr>
          <p:nvPr>
            <p:ph type="dt" idx="1"/>
          </p:nvPr>
        </p:nvSpPr>
        <p:spPr>
          <a:xfrm>
            <a:off x="3778250" y="0"/>
            <a:ext cx="288925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BE2F8896-4836-447F-8BFE-A700284E1D2F}" type="datetimeFigureOut">
              <a:rPr lang="en-GB" altLang="en-US"/>
              <a:pPr>
                <a:defRPr/>
              </a:pPr>
              <a:t>16/09/2022</a:t>
            </a:fld>
            <a:endParaRPr lang="en-GB" altLang="en-US"/>
          </a:p>
        </p:txBody>
      </p:sp>
      <p:sp>
        <p:nvSpPr>
          <p:cNvPr id="4" name="Slide Image Placeholder 3">
            <a:extLst>
              <a:ext uri="{FF2B5EF4-FFF2-40B4-BE49-F238E27FC236}">
                <a16:creationId xmlns:a16="http://schemas.microsoft.com/office/drawing/2014/main" id="{DBA54A74-1EEC-442D-BE79-38D726959F36}"/>
              </a:ext>
            </a:extLst>
          </p:cNvPr>
          <p:cNvSpPr>
            <a:spLocks noGrp="1" noRot="1" noChangeAspect="1"/>
          </p:cNvSpPr>
          <p:nvPr>
            <p:ph type="sldImg" idx="2"/>
          </p:nvPr>
        </p:nvSpPr>
        <p:spPr>
          <a:xfrm>
            <a:off x="854075" y="746125"/>
            <a:ext cx="4960938" cy="3721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0C4E5F7-94B3-4553-AB0C-4E1C1C8F7758}"/>
              </a:ext>
            </a:extLst>
          </p:cNvPr>
          <p:cNvSpPr>
            <a:spLocks noGrp="1"/>
          </p:cNvSpPr>
          <p:nvPr>
            <p:ph type="body" sz="quarter" idx="3"/>
          </p:nvPr>
        </p:nvSpPr>
        <p:spPr>
          <a:xfrm>
            <a:off x="666750" y="4716463"/>
            <a:ext cx="5335588"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102204-5932-4F83-AAE5-95D03A7609FA}"/>
              </a:ext>
            </a:extLst>
          </p:cNvPr>
          <p:cNvSpPr>
            <a:spLocks noGrp="1"/>
          </p:cNvSpPr>
          <p:nvPr>
            <p:ph type="ftr" sz="quarter" idx="4"/>
          </p:nvPr>
        </p:nvSpPr>
        <p:spPr>
          <a:xfrm>
            <a:off x="0" y="9429750"/>
            <a:ext cx="2889250"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7" name="Slide Number Placeholder 6">
            <a:extLst>
              <a:ext uri="{FF2B5EF4-FFF2-40B4-BE49-F238E27FC236}">
                <a16:creationId xmlns:a16="http://schemas.microsoft.com/office/drawing/2014/main" id="{252C6572-2D39-4EB9-9073-FBA338C85715}"/>
              </a:ext>
            </a:extLst>
          </p:cNvPr>
          <p:cNvSpPr>
            <a:spLocks noGrp="1"/>
          </p:cNvSpPr>
          <p:nvPr>
            <p:ph type="sldNum" sz="quarter" idx="5"/>
          </p:nvPr>
        </p:nvSpPr>
        <p:spPr>
          <a:xfrm>
            <a:off x="3778250" y="9429750"/>
            <a:ext cx="288925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2129B24-E10A-44C6-8525-888E7B23CA7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9BB3626-B6A2-4139-8AFA-C92171279C0A}" type="slidenum">
              <a:rPr lang="en-GB" smtClean="0"/>
              <a:t>1</a:t>
            </a:fld>
            <a:endParaRPr lang="en-GB"/>
          </a:p>
        </p:txBody>
      </p:sp>
    </p:spTree>
    <p:extLst>
      <p:ext uri="{BB962C8B-B14F-4D97-AF65-F5344CB8AC3E}">
        <p14:creationId xmlns:p14="http://schemas.microsoft.com/office/powerpoint/2010/main" val="594804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Images courtesy of Microsoft Stock Images. </a:t>
            </a:r>
          </a:p>
          <a:p>
            <a:endParaRPr lang="en-GB"/>
          </a:p>
        </p:txBody>
      </p:sp>
      <p:sp>
        <p:nvSpPr>
          <p:cNvPr id="4" name="Slide Number Placeholder 3"/>
          <p:cNvSpPr>
            <a:spLocks noGrp="1"/>
          </p:cNvSpPr>
          <p:nvPr>
            <p:ph type="sldNum" sz="quarter" idx="5"/>
          </p:nvPr>
        </p:nvSpPr>
        <p:spPr/>
        <p:txBody>
          <a:bodyPr/>
          <a:lstStyle/>
          <a:p>
            <a:fld id="{39BB3626-B6A2-4139-8AFA-C92171279C0A}" type="slidenum">
              <a:rPr lang="en-GB" smtClean="0"/>
              <a:t>13</a:t>
            </a:fld>
            <a:endParaRPr lang="en-GB"/>
          </a:p>
        </p:txBody>
      </p:sp>
    </p:spTree>
    <p:extLst>
      <p:ext uri="{BB962C8B-B14F-4D97-AF65-F5344CB8AC3E}">
        <p14:creationId xmlns:p14="http://schemas.microsoft.com/office/powerpoint/2010/main" val="724073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1C879A-200A-467E-B996-D2FB5F2A3503}"/>
              </a:ext>
            </a:extLst>
          </p:cNvPr>
          <p:cNvSpPr>
            <a:spLocks noGrp="1"/>
          </p:cNvSpPr>
          <p:nvPr>
            <p:ph type="dt" sz="half" idx="10"/>
          </p:nvPr>
        </p:nvSpPr>
        <p:spPr/>
        <p:txBody>
          <a:bodyPr/>
          <a:lstStyle>
            <a:lvl1pPr>
              <a:defRPr/>
            </a:lvl1pPr>
          </a:lstStyle>
          <a:p>
            <a:pPr>
              <a:defRPr/>
            </a:pPr>
            <a:fld id="{D9B01A2F-554C-4489-9960-1D840E25CEB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2451D9B9-6B31-43EF-9247-E252C48B8C7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0226F8B-6834-4411-842B-20ABC9EC24A1}"/>
              </a:ext>
            </a:extLst>
          </p:cNvPr>
          <p:cNvSpPr>
            <a:spLocks noGrp="1"/>
          </p:cNvSpPr>
          <p:nvPr>
            <p:ph type="sldNum" sz="quarter" idx="12"/>
          </p:nvPr>
        </p:nvSpPr>
        <p:spPr/>
        <p:txBody>
          <a:bodyPr/>
          <a:lstStyle>
            <a:lvl1pPr>
              <a:defRPr/>
            </a:lvl1pPr>
          </a:lstStyle>
          <a:p>
            <a:pPr>
              <a:defRPr/>
            </a:pPr>
            <a:fld id="{F866830C-0FA9-4D50-8C2F-9AE2740257E3}" type="slidenum">
              <a:rPr lang="en-GB" altLang="en-US"/>
              <a:pPr>
                <a:defRPr/>
              </a:pPr>
              <a:t>‹#›</a:t>
            </a:fld>
            <a:endParaRPr lang="en-GB" altLang="en-US"/>
          </a:p>
        </p:txBody>
      </p:sp>
    </p:spTree>
    <p:extLst>
      <p:ext uri="{BB962C8B-B14F-4D97-AF65-F5344CB8AC3E}">
        <p14:creationId xmlns:p14="http://schemas.microsoft.com/office/powerpoint/2010/main" val="159427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0ACB3C-ED08-4104-91F8-549AED46FAA0}"/>
              </a:ext>
            </a:extLst>
          </p:cNvPr>
          <p:cNvSpPr>
            <a:spLocks noGrp="1"/>
          </p:cNvSpPr>
          <p:nvPr>
            <p:ph type="dt" sz="half" idx="10"/>
          </p:nvPr>
        </p:nvSpPr>
        <p:spPr/>
        <p:txBody>
          <a:bodyPr/>
          <a:lstStyle>
            <a:lvl1pPr>
              <a:defRPr/>
            </a:lvl1pPr>
          </a:lstStyle>
          <a:p>
            <a:pPr>
              <a:defRPr/>
            </a:pPr>
            <a:fld id="{EBC7DC51-D3F3-48D8-8495-19E5806BFA0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5DBECBEB-5023-43E1-B56D-511CDC489A79}"/>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1F24789-D550-4DD7-8A4B-47AC55F6A8CB}"/>
              </a:ext>
            </a:extLst>
          </p:cNvPr>
          <p:cNvSpPr>
            <a:spLocks noGrp="1"/>
          </p:cNvSpPr>
          <p:nvPr>
            <p:ph type="sldNum" sz="quarter" idx="12"/>
          </p:nvPr>
        </p:nvSpPr>
        <p:spPr/>
        <p:txBody>
          <a:bodyPr/>
          <a:lstStyle>
            <a:lvl1pPr>
              <a:defRPr/>
            </a:lvl1pPr>
          </a:lstStyle>
          <a:p>
            <a:pPr>
              <a:defRPr/>
            </a:pPr>
            <a:fld id="{D5BC45E8-A30F-4F3A-A2AA-FF641937C23F}" type="slidenum">
              <a:rPr lang="en-GB" altLang="en-US"/>
              <a:pPr>
                <a:defRPr/>
              </a:pPr>
              <a:t>‹#›</a:t>
            </a:fld>
            <a:endParaRPr lang="en-GB" altLang="en-US"/>
          </a:p>
        </p:txBody>
      </p:sp>
    </p:spTree>
    <p:extLst>
      <p:ext uri="{BB962C8B-B14F-4D97-AF65-F5344CB8AC3E}">
        <p14:creationId xmlns:p14="http://schemas.microsoft.com/office/powerpoint/2010/main" val="193418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6698E-835D-4E81-B98B-4661E4BD8D05}"/>
              </a:ext>
            </a:extLst>
          </p:cNvPr>
          <p:cNvSpPr>
            <a:spLocks noGrp="1"/>
          </p:cNvSpPr>
          <p:nvPr>
            <p:ph type="dt" sz="half" idx="10"/>
          </p:nvPr>
        </p:nvSpPr>
        <p:spPr/>
        <p:txBody>
          <a:bodyPr/>
          <a:lstStyle>
            <a:lvl1pPr>
              <a:defRPr/>
            </a:lvl1pPr>
          </a:lstStyle>
          <a:p>
            <a:pPr>
              <a:defRPr/>
            </a:pPr>
            <a:fld id="{048CB999-E685-49BE-8A78-8A10A297E62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3E84ACF0-2514-4CB0-8451-5BB4C569B20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6F3A6ED-D6A9-4183-85BB-B7BE1A3F156E}"/>
              </a:ext>
            </a:extLst>
          </p:cNvPr>
          <p:cNvSpPr>
            <a:spLocks noGrp="1"/>
          </p:cNvSpPr>
          <p:nvPr>
            <p:ph type="sldNum" sz="quarter" idx="12"/>
          </p:nvPr>
        </p:nvSpPr>
        <p:spPr/>
        <p:txBody>
          <a:bodyPr/>
          <a:lstStyle>
            <a:lvl1pPr>
              <a:defRPr/>
            </a:lvl1pPr>
          </a:lstStyle>
          <a:p>
            <a:pPr>
              <a:defRPr/>
            </a:pPr>
            <a:fld id="{413B0AAB-7D81-4222-9FC2-FAAB0A5871F2}" type="slidenum">
              <a:rPr lang="en-GB" altLang="en-US"/>
              <a:pPr>
                <a:defRPr/>
              </a:pPr>
              <a:t>‹#›</a:t>
            </a:fld>
            <a:endParaRPr lang="en-GB" altLang="en-US"/>
          </a:p>
        </p:txBody>
      </p:sp>
    </p:spTree>
    <p:extLst>
      <p:ext uri="{BB962C8B-B14F-4D97-AF65-F5344CB8AC3E}">
        <p14:creationId xmlns:p14="http://schemas.microsoft.com/office/powerpoint/2010/main" val="100849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1A1E6633-B40C-436F-AFE4-F97A05B31559}"/>
              </a:ext>
            </a:extLst>
          </p:cNvPr>
          <p:cNvSpPr>
            <a:spLocks noGrp="1"/>
          </p:cNvSpPr>
          <p:nvPr>
            <p:ph type="dt" sz="half" idx="10"/>
          </p:nvPr>
        </p:nvSpPr>
        <p:spPr/>
        <p:txBody>
          <a:bodyPr/>
          <a:lstStyle>
            <a:lvl1pPr>
              <a:defRPr/>
            </a:lvl1pPr>
          </a:lstStyle>
          <a:p>
            <a:pPr>
              <a:defRPr/>
            </a:pPr>
            <a:fld id="{DF29D151-FF92-415C-B921-EE6FF60ACD0D}"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67B6664E-FBA3-463E-B05E-5AD7593B2932}"/>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BDA1AD27-1B14-47BE-9A04-488D5BB04CD0}"/>
              </a:ext>
            </a:extLst>
          </p:cNvPr>
          <p:cNvSpPr>
            <a:spLocks noGrp="1"/>
          </p:cNvSpPr>
          <p:nvPr>
            <p:ph type="sldNum" sz="quarter" idx="12"/>
          </p:nvPr>
        </p:nvSpPr>
        <p:spPr/>
        <p:txBody>
          <a:bodyPr/>
          <a:lstStyle>
            <a:lvl1pPr>
              <a:defRPr/>
            </a:lvl1pPr>
          </a:lstStyle>
          <a:p>
            <a:pPr>
              <a:defRPr/>
            </a:pPr>
            <a:fld id="{6562F12E-8202-442B-875D-611F6E9D1D7A}" type="slidenum">
              <a:rPr lang="en-GB" altLang="en-US"/>
              <a:pPr>
                <a:defRPr/>
              </a:pPr>
              <a:t>‹#›</a:t>
            </a:fld>
            <a:endParaRPr lang="en-GB" altLang="en-US"/>
          </a:p>
        </p:txBody>
      </p:sp>
    </p:spTree>
    <p:extLst>
      <p:ext uri="{BB962C8B-B14F-4D97-AF65-F5344CB8AC3E}">
        <p14:creationId xmlns:p14="http://schemas.microsoft.com/office/powerpoint/2010/main" val="3249527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9653501-D699-47EC-9307-AD5B00A3E731}"/>
              </a:ext>
            </a:extLst>
          </p:cNvPr>
          <p:cNvSpPr>
            <a:spLocks noGrp="1"/>
          </p:cNvSpPr>
          <p:nvPr>
            <p:ph type="dt" sz="half" idx="10"/>
          </p:nvPr>
        </p:nvSpPr>
        <p:spPr/>
        <p:txBody>
          <a:bodyPr/>
          <a:lstStyle>
            <a:lvl1pPr>
              <a:defRPr/>
            </a:lvl1pPr>
          </a:lstStyle>
          <a:p>
            <a:pPr>
              <a:defRPr/>
            </a:pPr>
            <a:fld id="{4803DA7A-6B83-4934-A1D0-97E34CA25B80}" type="datetimeFigureOut">
              <a:rPr lang="en-GB" altLang="en-US"/>
              <a:pPr>
                <a:defRPr/>
              </a:pPr>
              <a:t>16/09/2022</a:t>
            </a:fld>
            <a:endParaRPr lang="en-GB" altLang="en-US"/>
          </a:p>
        </p:txBody>
      </p:sp>
      <p:sp>
        <p:nvSpPr>
          <p:cNvPr id="8" name="Footer Placeholder 4">
            <a:extLst>
              <a:ext uri="{FF2B5EF4-FFF2-40B4-BE49-F238E27FC236}">
                <a16:creationId xmlns:a16="http://schemas.microsoft.com/office/drawing/2014/main" id="{7DAFAC6C-3A54-4A6C-8775-8783A70F681C}"/>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62A0232-D5C7-484B-AAED-24510D5366BC}"/>
              </a:ext>
            </a:extLst>
          </p:cNvPr>
          <p:cNvSpPr>
            <a:spLocks noGrp="1"/>
          </p:cNvSpPr>
          <p:nvPr>
            <p:ph type="sldNum" sz="quarter" idx="12"/>
          </p:nvPr>
        </p:nvSpPr>
        <p:spPr/>
        <p:txBody>
          <a:bodyPr/>
          <a:lstStyle>
            <a:lvl1pPr>
              <a:defRPr/>
            </a:lvl1pPr>
          </a:lstStyle>
          <a:p>
            <a:pPr>
              <a:defRPr/>
            </a:pPr>
            <a:fld id="{AEAE3C22-2CF4-4933-80AA-F0F9DC62569D}" type="slidenum">
              <a:rPr lang="en-GB" altLang="en-US"/>
              <a:pPr>
                <a:defRPr/>
              </a:pPr>
              <a:t>‹#›</a:t>
            </a:fld>
            <a:endParaRPr lang="en-GB" altLang="en-US"/>
          </a:p>
        </p:txBody>
      </p:sp>
    </p:spTree>
    <p:extLst>
      <p:ext uri="{BB962C8B-B14F-4D97-AF65-F5344CB8AC3E}">
        <p14:creationId xmlns:p14="http://schemas.microsoft.com/office/powerpoint/2010/main" val="209735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2B853A4-A24E-4941-9845-E50B084100DD}"/>
              </a:ext>
            </a:extLst>
          </p:cNvPr>
          <p:cNvSpPr>
            <a:spLocks noGrp="1"/>
          </p:cNvSpPr>
          <p:nvPr>
            <p:ph type="dt" sz="half" idx="10"/>
          </p:nvPr>
        </p:nvSpPr>
        <p:spPr/>
        <p:txBody>
          <a:bodyPr/>
          <a:lstStyle>
            <a:lvl1pPr>
              <a:defRPr/>
            </a:lvl1pPr>
          </a:lstStyle>
          <a:p>
            <a:pPr>
              <a:defRPr/>
            </a:pPr>
            <a:fld id="{3F4A49B9-AA08-489A-AFE9-D028E2FC6149}" type="datetimeFigureOut">
              <a:rPr lang="en-GB" altLang="en-US"/>
              <a:pPr>
                <a:defRPr/>
              </a:pPr>
              <a:t>16/09/2022</a:t>
            </a:fld>
            <a:endParaRPr lang="en-GB" altLang="en-US"/>
          </a:p>
        </p:txBody>
      </p:sp>
      <p:sp>
        <p:nvSpPr>
          <p:cNvPr id="4" name="Footer Placeholder 4">
            <a:extLst>
              <a:ext uri="{FF2B5EF4-FFF2-40B4-BE49-F238E27FC236}">
                <a16:creationId xmlns:a16="http://schemas.microsoft.com/office/drawing/2014/main" id="{B4CB63D7-25FF-467C-9C06-655A50BD9896}"/>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1F7ABFC4-DE4F-4839-B9A7-EADBDA7FBA8D}"/>
              </a:ext>
            </a:extLst>
          </p:cNvPr>
          <p:cNvSpPr>
            <a:spLocks noGrp="1"/>
          </p:cNvSpPr>
          <p:nvPr>
            <p:ph type="sldNum" sz="quarter" idx="12"/>
          </p:nvPr>
        </p:nvSpPr>
        <p:spPr/>
        <p:txBody>
          <a:bodyPr/>
          <a:lstStyle>
            <a:lvl1pPr>
              <a:defRPr/>
            </a:lvl1pPr>
          </a:lstStyle>
          <a:p>
            <a:pPr>
              <a:defRPr/>
            </a:pPr>
            <a:fld id="{70F2D444-2E0D-49DA-A778-D035469A2259}" type="slidenum">
              <a:rPr lang="en-GB" altLang="en-US"/>
              <a:pPr>
                <a:defRPr/>
              </a:pPr>
              <a:t>‹#›</a:t>
            </a:fld>
            <a:endParaRPr lang="en-GB" altLang="en-US"/>
          </a:p>
        </p:txBody>
      </p:sp>
    </p:spTree>
    <p:extLst>
      <p:ext uri="{BB962C8B-B14F-4D97-AF65-F5344CB8AC3E}">
        <p14:creationId xmlns:p14="http://schemas.microsoft.com/office/powerpoint/2010/main" val="26938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259D4F2-F874-4A44-BCE5-51B5634D98A2}"/>
              </a:ext>
            </a:extLst>
          </p:cNvPr>
          <p:cNvSpPr>
            <a:spLocks noGrp="1"/>
          </p:cNvSpPr>
          <p:nvPr>
            <p:ph type="dt" sz="half" idx="10"/>
          </p:nvPr>
        </p:nvSpPr>
        <p:spPr/>
        <p:txBody>
          <a:bodyPr/>
          <a:lstStyle>
            <a:lvl1pPr>
              <a:defRPr/>
            </a:lvl1pPr>
          </a:lstStyle>
          <a:p>
            <a:pPr>
              <a:defRPr/>
            </a:pPr>
            <a:fld id="{CC3E87B8-2BA9-4072-910A-AD079BAC9F5F}" type="datetimeFigureOut">
              <a:rPr lang="en-GB" altLang="en-US"/>
              <a:pPr>
                <a:defRPr/>
              </a:pPr>
              <a:t>16/09/2022</a:t>
            </a:fld>
            <a:endParaRPr lang="en-GB" altLang="en-US"/>
          </a:p>
        </p:txBody>
      </p:sp>
      <p:sp>
        <p:nvSpPr>
          <p:cNvPr id="3" name="Footer Placeholder 4">
            <a:extLst>
              <a:ext uri="{FF2B5EF4-FFF2-40B4-BE49-F238E27FC236}">
                <a16:creationId xmlns:a16="http://schemas.microsoft.com/office/drawing/2014/main" id="{FE313D11-611F-40D0-BE57-6782F03E53CC}"/>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20ADD488-3647-4E5D-B36F-AA3DB47BDB03}"/>
              </a:ext>
            </a:extLst>
          </p:cNvPr>
          <p:cNvSpPr>
            <a:spLocks noGrp="1"/>
          </p:cNvSpPr>
          <p:nvPr>
            <p:ph type="sldNum" sz="quarter" idx="12"/>
          </p:nvPr>
        </p:nvSpPr>
        <p:spPr/>
        <p:txBody>
          <a:bodyPr/>
          <a:lstStyle>
            <a:lvl1pPr>
              <a:defRPr/>
            </a:lvl1pPr>
          </a:lstStyle>
          <a:p>
            <a:pPr>
              <a:defRPr/>
            </a:pPr>
            <a:fld id="{7807D5C7-0C4F-49AE-82C4-1A1F33A135C7}" type="slidenum">
              <a:rPr lang="en-GB" altLang="en-US"/>
              <a:pPr>
                <a:defRPr/>
              </a:pPr>
              <a:t>‹#›</a:t>
            </a:fld>
            <a:endParaRPr lang="en-GB" altLang="en-US"/>
          </a:p>
        </p:txBody>
      </p:sp>
    </p:spTree>
    <p:extLst>
      <p:ext uri="{BB962C8B-B14F-4D97-AF65-F5344CB8AC3E}">
        <p14:creationId xmlns:p14="http://schemas.microsoft.com/office/powerpoint/2010/main" val="150579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7AC235-8466-4C06-94BA-74CC39FBC82E}"/>
              </a:ext>
            </a:extLst>
          </p:cNvPr>
          <p:cNvSpPr>
            <a:spLocks noGrp="1"/>
          </p:cNvSpPr>
          <p:nvPr>
            <p:ph type="dt" sz="half" idx="10"/>
          </p:nvPr>
        </p:nvSpPr>
        <p:spPr/>
        <p:txBody>
          <a:bodyPr/>
          <a:lstStyle>
            <a:lvl1pPr>
              <a:defRPr/>
            </a:lvl1pPr>
          </a:lstStyle>
          <a:p>
            <a:pPr>
              <a:defRPr/>
            </a:pPr>
            <a:fld id="{1F840222-56A6-4035-AA66-0FFB9FE132DB}"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5DC7C8C7-366C-497E-BCC7-21B915090D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A57E5DD-0F58-4F76-B5F6-978A3B4D47D5}"/>
              </a:ext>
            </a:extLst>
          </p:cNvPr>
          <p:cNvSpPr>
            <a:spLocks noGrp="1"/>
          </p:cNvSpPr>
          <p:nvPr>
            <p:ph type="sldNum" sz="quarter" idx="12"/>
          </p:nvPr>
        </p:nvSpPr>
        <p:spPr/>
        <p:txBody>
          <a:bodyPr/>
          <a:lstStyle>
            <a:lvl1pPr>
              <a:defRPr/>
            </a:lvl1pPr>
          </a:lstStyle>
          <a:p>
            <a:pPr>
              <a:defRPr/>
            </a:pPr>
            <a:fld id="{FE765334-3E82-45AD-AB08-EF15150A9940}" type="slidenum">
              <a:rPr lang="en-GB" altLang="en-US"/>
              <a:pPr>
                <a:defRPr/>
              </a:pPr>
              <a:t>‹#›</a:t>
            </a:fld>
            <a:endParaRPr lang="en-GB" altLang="en-US"/>
          </a:p>
        </p:txBody>
      </p:sp>
    </p:spTree>
    <p:extLst>
      <p:ext uri="{BB962C8B-B14F-4D97-AF65-F5344CB8AC3E}">
        <p14:creationId xmlns:p14="http://schemas.microsoft.com/office/powerpoint/2010/main" val="4436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6FCEF74-CDAF-4FC3-A790-E550AFCDDFBB}"/>
              </a:ext>
            </a:extLst>
          </p:cNvPr>
          <p:cNvSpPr>
            <a:spLocks noGrp="1"/>
          </p:cNvSpPr>
          <p:nvPr>
            <p:ph type="dt" sz="half" idx="10"/>
          </p:nvPr>
        </p:nvSpPr>
        <p:spPr/>
        <p:txBody>
          <a:bodyPr/>
          <a:lstStyle>
            <a:lvl1pPr>
              <a:defRPr/>
            </a:lvl1pPr>
          </a:lstStyle>
          <a:p>
            <a:pPr>
              <a:defRPr/>
            </a:pPr>
            <a:fld id="{B108EC03-7712-4BC4-A7CA-5B554CE87917}"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A137633D-9117-471D-AF25-1B819F3C6219}"/>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6690A08-4CDD-4849-B74C-C996C7983F5A}"/>
              </a:ext>
            </a:extLst>
          </p:cNvPr>
          <p:cNvSpPr>
            <a:spLocks noGrp="1"/>
          </p:cNvSpPr>
          <p:nvPr>
            <p:ph type="sldNum" sz="quarter" idx="12"/>
          </p:nvPr>
        </p:nvSpPr>
        <p:spPr/>
        <p:txBody>
          <a:bodyPr/>
          <a:lstStyle>
            <a:lvl1pPr>
              <a:defRPr/>
            </a:lvl1pPr>
          </a:lstStyle>
          <a:p>
            <a:pPr>
              <a:defRPr/>
            </a:pPr>
            <a:fld id="{372AA2AB-42B2-447F-AE0F-12333B7AC1DF}" type="slidenum">
              <a:rPr lang="en-GB" altLang="en-US"/>
              <a:pPr>
                <a:defRPr/>
              </a:pPr>
              <a:t>‹#›</a:t>
            </a:fld>
            <a:endParaRPr lang="en-GB" altLang="en-US"/>
          </a:p>
        </p:txBody>
      </p:sp>
    </p:spTree>
    <p:extLst>
      <p:ext uri="{BB962C8B-B14F-4D97-AF65-F5344CB8AC3E}">
        <p14:creationId xmlns:p14="http://schemas.microsoft.com/office/powerpoint/2010/main" val="2741645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D2640-D2DD-4760-A3F5-749F2E31FBE9}"/>
              </a:ext>
            </a:extLst>
          </p:cNvPr>
          <p:cNvSpPr>
            <a:spLocks noGrp="1"/>
          </p:cNvSpPr>
          <p:nvPr>
            <p:ph type="dt" sz="half" idx="10"/>
          </p:nvPr>
        </p:nvSpPr>
        <p:spPr/>
        <p:txBody>
          <a:bodyPr/>
          <a:lstStyle>
            <a:lvl1pPr>
              <a:defRPr/>
            </a:lvl1pPr>
          </a:lstStyle>
          <a:p>
            <a:pPr>
              <a:defRPr/>
            </a:pPr>
            <a:fld id="{7CB7A9C6-D00D-46BB-B52E-1ED21E2FD3D5}"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E7A1D2A1-7ED8-42A7-A6B1-6B7E622381D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091C4015-7C85-484D-ACD0-11AB064116DD}"/>
              </a:ext>
            </a:extLst>
          </p:cNvPr>
          <p:cNvSpPr>
            <a:spLocks noGrp="1"/>
          </p:cNvSpPr>
          <p:nvPr>
            <p:ph type="sldNum" sz="quarter" idx="12"/>
          </p:nvPr>
        </p:nvSpPr>
        <p:spPr/>
        <p:txBody>
          <a:bodyPr/>
          <a:lstStyle>
            <a:lvl1pPr>
              <a:defRPr/>
            </a:lvl1pPr>
          </a:lstStyle>
          <a:p>
            <a:pPr>
              <a:defRPr/>
            </a:pPr>
            <a:fld id="{FC1181B3-BBB4-4C32-AF13-81D883D824D0}" type="slidenum">
              <a:rPr lang="en-GB" altLang="en-US"/>
              <a:pPr>
                <a:defRPr/>
              </a:pPr>
              <a:t>‹#›</a:t>
            </a:fld>
            <a:endParaRPr lang="en-GB" altLang="en-US"/>
          </a:p>
        </p:txBody>
      </p:sp>
    </p:spTree>
    <p:extLst>
      <p:ext uri="{BB962C8B-B14F-4D97-AF65-F5344CB8AC3E}">
        <p14:creationId xmlns:p14="http://schemas.microsoft.com/office/powerpoint/2010/main" val="3499214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BD9A5-B28B-4359-8D63-BB50BDA89E39}"/>
              </a:ext>
            </a:extLst>
          </p:cNvPr>
          <p:cNvSpPr>
            <a:spLocks noGrp="1"/>
          </p:cNvSpPr>
          <p:nvPr>
            <p:ph type="dt" sz="half" idx="10"/>
          </p:nvPr>
        </p:nvSpPr>
        <p:spPr/>
        <p:txBody>
          <a:bodyPr/>
          <a:lstStyle>
            <a:lvl1pPr>
              <a:defRPr/>
            </a:lvl1pPr>
          </a:lstStyle>
          <a:p>
            <a:pPr>
              <a:defRPr/>
            </a:pPr>
            <a:fld id="{ECFE741A-E575-4DAA-A0AE-73CBD149F0F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DEF75D71-3972-4F66-A182-EE0FA615558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9E1F28C-A07B-4123-98DA-E1F0F8A2346A}"/>
              </a:ext>
            </a:extLst>
          </p:cNvPr>
          <p:cNvSpPr>
            <a:spLocks noGrp="1"/>
          </p:cNvSpPr>
          <p:nvPr>
            <p:ph type="sldNum" sz="quarter" idx="12"/>
          </p:nvPr>
        </p:nvSpPr>
        <p:spPr/>
        <p:txBody>
          <a:bodyPr/>
          <a:lstStyle>
            <a:lvl1pPr>
              <a:defRPr/>
            </a:lvl1pPr>
          </a:lstStyle>
          <a:p>
            <a:pPr>
              <a:defRPr/>
            </a:pPr>
            <a:fld id="{983E8518-61C4-4A42-BCDD-7879BB7CF4B2}" type="slidenum">
              <a:rPr lang="en-GB" altLang="en-US"/>
              <a:pPr>
                <a:defRPr/>
              </a:pPr>
              <a:t>‹#›</a:t>
            </a:fld>
            <a:endParaRPr lang="en-GB" altLang="en-US"/>
          </a:p>
        </p:txBody>
      </p:sp>
    </p:spTree>
    <p:extLst>
      <p:ext uri="{BB962C8B-B14F-4D97-AF65-F5344CB8AC3E}">
        <p14:creationId xmlns:p14="http://schemas.microsoft.com/office/powerpoint/2010/main" val="993752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466860-41A3-474F-8AA2-7761BEFFE45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5BEE338-8C01-4541-90A5-08B0A8BAEC0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BB3C9C4-2780-47D9-A167-376438A87701}"/>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2D77B787-DD71-4C54-83DF-2487400F3757}"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A14B1267-1501-4DE1-8E91-482B2CEA7DAC}"/>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endParaRPr lang="en-GB" altLang="en-US"/>
          </a:p>
        </p:txBody>
      </p:sp>
      <p:sp>
        <p:nvSpPr>
          <p:cNvPr id="6" name="Slide Number Placeholder 5">
            <a:extLst>
              <a:ext uri="{FF2B5EF4-FFF2-40B4-BE49-F238E27FC236}">
                <a16:creationId xmlns:a16="http://schemas.microsoft.com/office/drawing/2014/main" id="{11935F87-0FA9-4F7D-ACE8-88446342A93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B9E356FA-E786-4C73-B836-C1D41A4E39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3.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31130" y="2336768"/>
            <a:ext cx="3017520" cy="1632621"/>
          </a:xfrm>
        </p:spPr>
        <p:txBody>
          <a:bodyPr anchor="b">
            <a:normAutofit fontScale="90000"/>
          </a:bodyPr>
          <a:lstStyle/>
          <a:p>
            <a:pPr algn="l"/>
            <a:r>
              <a:rPr lang="en-GB" sz="3600" b="1">
                <a:solidFill>
                  <a:srgbClr val="CC9900"/>
                </a:solidFill>
                <a:latin typeface="+mn-lt"/>
              </a:rPr>
              <a:t>Welcome to the Nishkam Biology Department!</a:t>
            </a:r>
          </a:p>
        </p:txBody>
      </p:sp>
      <p:sp>
        <p:nvSpPr>
          <p:cNvPr id="3" name="Subtitle 2"/>
          <p:cNvSpPr>
            <a:spLocks noGrp="1"/>
          </p:cNvSpPr>
          <p:nvPr>
            <p:ph type="subTitle" idx="1"/>
          </p:nvPr>
        </p:nvSpPr>
        <p:spPr>
          <a:xfrm>
            <a:off x="5946566" y="4149080"/>
            <a:ext cx="3017519" cy="906106"/>
          </a:xfrm>
        </p:spPr>
        <p:txBody>
          <a:bodyPr>
            <a:normAutofit/>
          </a:bodyPr>
          <a:lstStyle/>
          <a:p>
            <a:pPr algn="l"/>
            <a:r>
              <a:rPr lang="en-GB" sz="1500"/>
              <a:t>AQA AS Biology (7401) </a:t>
            </a:r>
          </a:p>
          <a:p>
            <a:pPr algn="l"/>
            <a:r>
              <a:rPr lang="en-GB" sz="1500"/>
              <a:t>A-level Biology (7402). </a:t>
            </a:r>
          </a:p>
        </p:txBody>
      </p:sp>
      <p:cxnSp>
        <p:nvCxnSpPr>
          <p:cNvPr id="5" name="Straight Connector 4">
            <a:extLst>
              <a:ext uri="{FF2B5EF4-FFF2-40B4-BE49-F238E27FC236}">
                <a16:creationId xmlns:a16="http://schemas.microsoft.com/office/drawing/2014/main" id="{34121F5D-961B-4BBB-8C01-1A724E939EAF}"/>
              </a:ext>
            </a:extLst>
          </p:cNvPr>
          <p:cNvCxnSpPr/>
          <p:nvPr/>
        </p:nvCxnSpPr>
        <p:spPr>
          <a:xfrm>
            <a:off x="5877458" y="3969389"/>
            <a:ext cx="3071192" cy="0"/>
          </a:xfrm>
          <a:prstGeom prst="line">
            <a:avLst/>
          </a:prstGeom>
        </p:spPr>
        <p:style>
          <a:lnRef idx="1">
            <a:schemeClr val="accent3"/>
          </a:lnRef>
          <a:fillRef idx="0">
            <a:schemeClr val="accent3"/>
          </a:fillRef>
          <a:effectRef idx="0">
            <a:schemeClr val="accent3"/>
          </a:effectRef>
          <a:fontRef idx="minor">
            <a:schemeClr val="tx1"/>
          </a:fontRef>
        </p:style>
      </p:cxnSp>
      <p:pic>
        <p:nvPicPr>
          <p:cNvPr id="7" name="Picture 6">
            <a:extLst>
              <a:ext uri="{FF2B5EF4-FFF2-40B4-BE49-F238E27FC236}">
                <a16:creationId xmlns:a16="http://schemas.microsoft.com/office/drawing/2014/main" id="{7C087121-374F-4735-B463-0CFDAADF7671}"/>
              </a:ext>
            </a:extLst>
          </p:cNvPr>
          <p:cNvPicPr>
            <a:picLocks noChangeAspect="1"/>
          </p:cNvPicPr>
          <p:nvPr/>
        </p:nvPicPr>
        <p:blipFill rotWithShape="1">
          <a:blip r:embed="rId3"/>
          <a:srcRect l="21875" r="21875"/>
          <a:stretch/>
        </p:blipFill>
        <p:spPr>
          <a:xfrm rot="5400000">
            <a:off x="11023" y="710062"/>
            <a:ext cx="6021294" cy="5122466"/>
          </a:xfrm>
          <a:prstGeom prst="rect">
            <a:avLst/>
          </a:prstGeom>
        </p:spPr>
      </p:pic>
      <p:pic>
        <p:nvPicPr>
          <p:cNvPr id="6" name="Picture 5">
            <a:extLst>
              <a:ext uri="{FF2B5EF4-FFF2-40B4-BE49-F238E27FC236}">
                <a16:creationId xmlns:a16="http://schemas.microsoft.com/office/drawing/2014/main" id="{5ADFD2BC-974A-AC27-FA7A-5137B563558A}"/>
              </a:ext>
            </a:extLst>
          </p:cNvPr>
          <p:cNvPicPr>
            <a:picLocks noChangeAspect="1"/>
          </p:cNvPicPr>
          <p:nvPr/>
        </p:nvPicPr>
        <p:blipFill>
          <a:blip r:embed="rId4"/>
          <a:stretch>
            <a:fillRect/>
          </a:stretch>
        </p:blipFill>
        <p:spPr>
          <a:xfrm>
            <a:off x="7668344" y="45174"/>
            <a:ext cx="1261981" cy="1109568"/>
          </a:xfrm>
          <a:prstGeom prst="rect">
            <a:avLst/>
          </a:prstGeom>
        </p:spPr>
      </p:pic>
      <p:sp>
        <p:nvSpPr>
          <p:cNvPr id="9" name="TextBox 7">
            <a:extLst>
              <a:ext uri="{FF2B5EF4-FFF2-40B4-BE49-F238E27FC236}">
                <a16:creationId xmlns:a16="http://schemas.microsoft.com/office/drawing/2014/main" id="{312BDA3E-E427-A418-B0F0-6AB2A3DE8116}"/>
              </a:ext>
            </a:extLst>
          </p:cNvPr>
          <p:cNvSpPr txBox="1">
            <a:spLocks noChangeArrowheads="1"/>
          </p:cNvSpPr>
          <p:nvPr/>
        </p:nvSpPr>
        <p:spPr bwMode="auto">
          <a:xfrm>
            <a:off x="251520" y="6323476"/>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Tree>
    <p:extLst>
      <p:ext uri="{BB962C8B-B14F-4D97-AF65-F5344CB8AC3E}">
        <p14:creationId xmlns:p14="http://schemas.microsoft.com/office/powerpoint/2010/main" val="2710488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700"/>
                                        <p:tgtEl>
                                          <p:spTgt spid="3">
                                            <p:txEl>
                                              <p:pRg st="1" end="1"/>
                                            </p:txEl>
                                          </p:spTgt>
                                        </p:tgtEl>
                                      </p:cBhvr>
                                    </p:animEffect>
                                  </p:childTnLst>
                                </p:cTn>
                              </p:par>
                              <p:par>
                                <p:cTn id="11" presetID="10" presetClass="entr" presetSubtype="0" fill="hold" grpId="0" nodeType="withEffect">
                                  <p:stCondLst>
                                    <p:cond delay="1000"/>
                                  </p:stCondLst>
                                  <p:iterate>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543050"/>
            <a:ext cx="7991475" cy="4425950"/>
          </a:xfrm>
        </p:spPr>
        <p:txBody>
          <a:bodyPr/>
          <a:lstStyle/>
          <a:p>
            <a:pPr marL="0" indent="0" eaLnBrk="1" hangingPunct="1">
              <a:buFont typeface="Arial" panose="020B0604020202020204" pitchFamily="34" charset="0"/>
              <a:buNone/>
            </a:pPr>
            <a:r>
              <a:rPr lang="en-GB" altLang="en-US" sz="2200">
                <a:solidFill>
                  <a:srgbClr val="000000"/>
                </a:solidFill>
                <a:ea typeface="ＭＳ Ｐゴシック" panose="020B0600070205080204" pitchFamily="34" charset="-128"/>
                <a:cs typeface="Calibri"/>
              </a:rPr>
              <a:t>Welcome to A Level Biology at Nishkam High School - Learning about the living world around. Biology is a truly fascinating subject area, relevant to all of us! </a:t>
            </a:r>
          </a:p>
          <a:p>
            <a:pPr marL="0" indent="0" eaLnBrk="1" hangingPunct="1">
              <a:buFont typeface="Arial" panose="020B0604020202020204" pitchFamily="34" charset="0"/>
              <a:buNone/>
            </a:pPr>
            <a:endParaRPr lang="en-GB" altLang="en-US" sz="2200">
              <a:solidFill>
                <a:srgbClr val="000000"/>
              </a:solidFill>
              <a:ea typeface="ＭＳ Ｐゴシック" panose="020B0600070205080204" pitchFamily="34" charset="-128"/>
              <a:cs typeface="Calibri"/>
            </a:endParaRPr>
          </a:p>
          <a:p>
            <a:pPr marL="0" indent="0" eaLnBrk="1" hangingPunct="1">
              <a:buFont typeface="Arial" panose="020B0604020202020204" pitchFamily="34" charset="0"/>
              <a:buNone/>
            </a:pPr>
            <a:r>
              <a:rPr lang="en-GB" altLang="en-US" sz="2200">
                <a:solidFill>
                  <a:srgbClr val="000000"/>
                </a:solidFill>
                <a:ea typeface="ＭＳ Ｐゴシック" panose="020B0600070205080204" pitchFamily="34" charset="-128"/>
                <a:cs typeface="Calibri"/>
              </a:rPr>
              <a:t>Biology equips students with an array of skills including critical thinking and analysis, practical skills, communication and numeracy. A Level Biology at Nishkam is taught by skilled and experienced teachers who are passionate about their subject and profession and provide all students with ongoing support. All we ask is that you share our passion and determination to succeed!</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889000"/>
            <a:ext cx="7934325" cy="504825"/>
          </a:xfrm>
        </p:spPr>
        <p:txBody>
          <a:bodyPr/>
          <a:lstStyle/>
          <a:p>
            <a:pPr algn="l"/>
            <a:r>
              <a:rPr lang="en-GB" altLang="en-US" sz="2800" b="1">
                <a:solidFill>
                  <a:srgbClr val="CC9900"/>
                </a:solidFill>
                <a:latin typeface="Century Gothic"/>
                <a:ea typeface="ＭＳ Ｐゴシック"/>
              </a:rPr>
              <a:t>Head of Department welcome</a:t>
            </a:r>
          </a:p>
        </p:txBody>
      </p:sp>
    </p:spTree>
    <p:extLst>
      <p:ext uri="{BB962C8B-B14F-4D97-AF65-F5344CB8AC3E}">
        <p14:creationId xmlns:p14="http://schemas.microsoft.com/office/powerpoint/2010/main" val="2168633688"/>
      </p:ext>
    </p:extLst>
  </p:cSld>
  <p:clrMapOvr>
    <a:masterClrMapping/>
  </p:clrMapOvr>
  <mc:AlternateContent xmlns:mc="http://schemas.openxmlformats.org/markup-compatibility/2006" xmlns:p14="http://schemas.microsoft.com/office/powerpoint/2010/main">
    <mc:Choice Requires="p14">
      <p:transition spd="slow" p14:dur="2000" advTm="56277"/>
    </mc:Choice>
    <mc:Fallback xmlns="">
      <p:transition spd="slow" advTm="5627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buFont typeface="Courier New" panose="02070309020205020404" pitchFamily="49" charset="0"/>
              <a:buChar char="o"/>
            </a:pPr>
            <a:r>
              <a:rPr lang="en-GB" altLang="en-US" sz="2500">
                <a:solidFill>
                  <a:srgbClr val="000000"/>
                </a:solidFill>
                <a:ea typeface="ＭＳ Ｐゴシック" panose="020B0600070205080204" pitchFamily="34" charset="-128"/>
              </a:rPr>
              <a:t>Miss Roberts (Subject leader of Biology)</a:t>
            </a:r>
          </a:p>
          <a:p>
            <a:pPr eaLnBrk="1" hangingPunct="1">
              <a:buFont typeface="Courier New" panose="02070309020205020404" pitchFamily="49" charset="0"/>
              <a:buChar char="o"/>
            </a:pPr>
            <a:r>
              <a:rPr lang="en-GB" altLang="en-US" sz="2500">
                <a:solidFill>
                  <a:srgbClr val="000000"/>
                </a:solidFill>
                <a:ea typeface="ＭＳ Ｐゴシック" panose="020B0600070205080204" pitchFamily="34" charset="-128"/>
              </a:rPr>
              <a:t>Mrs Dhanda (Teacher of Biology)</a:t>
            </a:r>
          </a:p>
          <a:p>
            <a:pPr eaLnBrk="1" hangingPunct="1">
              <a:buFont typeface="Courier New" panose="02070309020205020404" pitchFamily="49" charset="0"/>
              <a:buChar char="o"/>
            </a:pPr>
            <a:r>
              <a:rPr lang="en-GB" altLang="en-US" sz="2500">
                <a:solidFill>
                  <a:srgbClr val="000000"/>
                </a:solidFill>
                <a:ea typeface="ＭＳ Ｐゴシック" panose="020B0600070205080204" pitchFamily="34" charset="-128"/>
              </a:rPr>
              <a:t>Mrs Kular (Teacher of Biology)</a:t>
            </a:r>
          </a:p>
          <a:p>
            <a:pPr eaLnBrk="1" hangingPunct="1">
              <a:buFont typeface="Courier New" panose="02070309020205020404" pitchFamily="49" charset="0"/>
              <a:buChar char="o"/>
            </a:pPr>
            <a:r>
              <a:rPr lang="en-GB" altLang="en-US" sz="2500">
                <a:solidFill>
                  <a:srgbClr val="000000"/>
                </a:solidFill>
                <a:ea typeface="ＭＳ Ｐゴシック" panose="020B0600070205080204" pitchFamily="34" charset="-128"/>
              </a:rPr>
              <a:t>Miss Hawkey (Senior laboratory technician)</a:t>
            </a: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Meet the department</a:t>
            </a:r>
          </a:p>
        </p:txBody>
      </p:sp>
    </p:spTree>
    <p:extLst>
      <p:ext uri="{BB962C8B-B14F-4D97-AF65-F5344CB8AC3E}">
        <p14:creationId xmlns:p14="http://schemas.microsoft.com/office/powerpoint/2010/main" val="3234652443"/>
      </p:ext>
    </p:extLst>
  </p:cSld>
  <p:clrMapOvr>
    <a:masterClrMapping/>
  </p:clrMapOvr>
  <mc:AlternateContent xmlns:mc="http://schemas.openxmlformats.org/markup-compatibility/2006" xmlns:p14="http://schemas.microsoft.com/office/powerpoint/2010/main">
    <mc:Choice Requires="p14">
      <p:transition spd="slow" p14:dur="2000" advTm="37610"/>
    </mc:Choice>
    <mc:Fallback xmlns="">
      <p:transition spd="slow" advTm="3761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13AD8B86-EEE9-4119-978B-96CD7D243C3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10498"/>
          <a:stretch/>
        </p:blipFill>
        <p:spPr>
          <a:xfrm>
            <a:off x="755577" y="1556793"/>
            <a:ext cx="3384376" cy="2520280"/>
          </a:xfrm>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Photo tour of the department</a:t>
            </a:r>
          </a:p>
        </p:txBody>
      </p:sp>
      <p:pic>
        <p:nvPicPr>
          <p:cNvPr id="5" name="Picture 4">
            <a:extLst>
              <a:ext uri="{FF2B5EF4-FFF2-40B4-BE49-F238E27FC236}">
                <a16:creationId xmlns:a16="http://schemas.microsoft.com/office/drawing/2014/main" id="{41771968-85C6-436A-AB67-C55BD3A6BA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1960" y="3212976"/>
            <a:ext cx="4537612" cy="3024336"/>
          </a:xfrm>
          <a:prstGeom prst="rect">
            <a:avLst/>
          </a:prstGeom>
        </p:spPr>
      </p:pic>
    </p:spTree>
    <p:extLst>
      <p:ext uri="{BB962C8B-B14F-4D97-AF65-F5344CB8AC3E}">
        <p14:creationId xmlns:p14="http://schemas.microsoft.com/office/powerpoint/2010/main" val="3868402417"/>
      </p:ext>
    </p:extLst>
  </p:cSld>
  <p:clrMapOvr>
    <a:masterClrMapping/>
  </p:clrMapOvr>
  <mc:AlternateContent xmlns:mc="http://schemas.openxmlformats.org/markup-compatibility/2006" xmlns:p14="http://schemas.microsoft.com/office/powerpoint/2010/main">
    <mc:Choice Requires="p14">
      <p:transition spd="slow" p14:dur="2000" advTm="22420"/>
    </mc:Choice>
    <mc:Fallback xmlns="">
      <p:transition spd="slow" advTm="2242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2" y="1632384"/>
            <a:ext cx="7991475" cy="4425950"/>
          </a:xfrm>
        </p:spPr>
        <p:txBody>
          <a:bodyPr/>
          <a:lstStyle/>
          <a:p>
            <a:pPr eaLnBrk="1" hangingPunct="1">
              <a:buFont typeface="Courier New" panose="02070309020205020404" pitchFamily="49" charset="0"/>
              <a:buChar char="o"/>
            </a:pPr>
            <a:r>
              <a:rPr lang="en-GB" altLang="en-US" sz="1900">
                <a:solidFill>
                  <a:srgbClr val="000000"/>
                </a:solidFill>
                <a:ea typeface="ＭＳ Ｐゴシック" panose="020B0600070205080204" pitchFamily="34" charset="-128"/>
              </a:rPr>
              <a:t>We work closely as a department to share experience and good practice to ensure that we use the very best teaching strategies to support all our students </a:t>
            </a:r>
          </a:p>
          <a:p>
            <a:pPr eaLnBrk="1" hangingPunct="1">
              <a:buFont typeface="Courier New" panose="02070309020205020404" pitchFamily="49" charset="0"/>
              <a:buChar char="o"/>
            </a:pPr>
            <a:r>
              <a:rPr lang="en-GB" altLang="en-US" sz="1900">
                <a:solidFill>
                  <a:srgbClr val="000000"/>
                </a:solidFill>
                <a:ea typeface="ＭＳ Ｐゴシック" panose="020B0600070205080204" pitchFamily="34" charset="-128"/>
              </a:rPr>
              <a:t>Students complete weekly knowledge tests to improve retention and recall</a:t>
            </a:r>
          </a:p>
          <a:p>
            <a:pPr eaLnBrk="1" hangingPunct="1">
              <a:buFont typeface="Courier New" panose="02070309020205020404" pitchFamily="49" charset="0"/>
              <a:buChar char="o"/>
            </a:pPr>
            <a:r>
              <a:rPr lang="en-GB" altLang="en-US" sz="1900">
                <a:solidFill>
                  <a:srgbClr val="000000"/>
                </a:solidFill>
                <a:ea typeface="ＭＳ Ｐゴシック" panose="020B0600070205080204" pitchFamily="34" charset="-128"/>
              </a:rPr>
              <a:t>Exam question practice is built into lessons from the start of the course with teachers modelling the biological concepts and thinking processes required to answer these questions</a:t>
            </a:r>
          </a:p>
          <a:p>
            <a:pPr eaLnBrk="1" hangingPunct="1">
              <a:buFont typeface="Courier New" panose="02070309020205020404" pitchFamily="49" charset="0"/>
              <a:buChar char="o"/>
            </a:pPr>
            <a:r>
              <a:rPr lang="en-GB" altLang="en-US" sz="1900">
                <a:solidFill>
                  <a:srgbClr val="000000"/>
                </a:solidFill>
                <a:ea typeface="ＭＳ Ｐゴシック" panose="020B0600070205080204" pitchFamily="34" charset="-128"/>
              </a:rPr>
              <a:t>Independence is established from the beginning with students following a structured program of pre-reading tasks ahead of lessons as well as receiving regular homework and independent learning tasks after lessons</a:t>
            </a:r>
          </a:p>
          <a:p>
            <a:pPr eaLnBrk="1" hangingPunct="1">
              <a:buFont typeface="Courier New" panose="02070309020205020404" pitchFamily="49" charset="0"/>
              <a:buChar char="o"/>
            </a:pPr>
            <a:r>
              <a:rPr lang="en-GB" altLang="en-US" sz="1900">
                <a:solidFill>
                  <a:srgbClr val="000000"/>
                </a:solidFill>
                <a:ea typeface="ＭＳ Ｐゴシック" panose="020B0600070205080204" pitchFamily="34" charset="-128"/>
              </a:rPr>
              <a:t>Practical skills are modelled by teachers and developed in students through frequent opportunities to use a variety of apparatus and practical techniques </a:t>
            </a:r>
          </a:p>
          <a:p>
            <a:pPr eaLnBrk="1" hangingPunct="1">
              <a:buFont typeface="Courier New" panose="02070309020205020404" pitchFamily="49" charset="0"/>
              <a:buChar char="o"/>
            </a:pPr>
            <a:endParaRPr lang="en-GB" altLang="en-US" sz="18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What you can expect in your </a:t>
            </a:r>
            <a:r>
              <a:rPr lang="en-GB" sz="2800" b="1">
                <a:solidFill>
                  <a:srgbClr val="CC9900"/>
                </a:solidFill>
                <a:latin typeface="Century Gothic"/>
                <a:ea typeface="ＭＳ Ｐゴシック"/>
              </a:rPr>
              <a:t>Biology</a:t>
            </a:r>
            <a:r>
              <a:rPr lang="en-GB" altLang="en-US" sz="2800" b="1">
                <a:solidFill>
                  <a:srgbClr val="CC9900"/>
                </a:solidFill>
                <a:latin typeface="Century Gothic"/>
                <a:ea typeface="ＭＳ Ｐゴシック"/>
              </a:rPr>
              <a:t> lessons</a:t>
            </a:r>
          </a:p>
        </p:txBody>
      </p:sp>
    </p:spTree>
    <p:extLst>
      <p:ext uri="{BB962C8B-B14F-4D97-AF65-F5344CB8AC3E}">
        <p14:creationId xmlns:p14="http://schemas.microsoft.com/office/powerpoint/2010/main" val="3727645336"/>
      </p:ext>
    </p:extLst>
  </p:cSld>
  <p:clrMapOvr>
    <a:masterClrMapping/>
  </p:clrMapOvr>
  <mc:AlternateContent xmlns:mc="http://schemas.openxmlformats.org/markup-compatibility/2006" xmlns:p14="http://schemas.microsoft.com/office/powerpoint/2010/main">
    <mc:Choice Requires="p14">
      <p:transition spd="slow" p14:dur="2000" advTm="62856"/>
    </mc:Choice>
    <mc:Fallback xmlns="">
      <p:transition spd="slow" advTm="6285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683568" y="1138238"/>
            <a:ext cx="7991475" cy="4425950"/>
          </a:xfrm>
        </p:spPr>
        <p:txBody>
          <a:bodyPr/>
          <a:lstStyle/>
          <a:p>
            <a:pPr marL="97200" indent="0">
              <a:lnSpc>
                <a:spcPct val="150000"/>
              </a:lnSpc>
              <a:buNone/>
            </a:pPr>
            <a:r>
              <a:rPr lang="en-GB" sz="2200">
                <a:latin typeface="+mj-lt"/>
              </a:rPr>
              <a:t>* </a:t>
            </a:r>
            <a:r>
              <a:rPr lang="en-GB" sz="2500">
                <a:latin typeface="+mj-lt"/>
              </a:rPr>
              <a:t>Plus a total of 12 required practical investigations</a:t>
            </a:r>
          </a:p>
          <a:p>
            <a:pPr marL="0" indent="0" eaLnBrk="1" hangingPunct="1">
              <a:buFont typeface="Arial" panose="020B0604020202020204" pitchFamily="34" charset="0"/>
              <a:buNone/>
            </a:pPr>
            <a:endParaRPr lang="en-GB" altLang="en-US" sz="22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11175" y="483270"/>
            <a:ext cx="7934325" cy="504825"/>
          </a:xfrm>
        </p:spPr>
        <p:txBody>
          <a:bodyPr/>
          <a:lstStyle/>
          <a:p>
            <a:pPr algn="l"/>
            <a:r>
              <a:rPr lang="en-GB" altLang="en-US" sz="2800" b="1">
                <a:solidFill>
                  <a:srgbClr val="CC9900"/>
                </a:solidFill>
                <a:latin typeface="Century Gothic"/>
                <a:ea typeface="ＭＳ Ｐゴシック"/>
              </a:rPr>
              <a:t>What you will study in </a:t>
            </a:r>
            <a:r>
              <a:rPr lang="en-GB" sz="2800" b="1">
                <a:solidFill>
                  <a:srgbClr val="CC9900"/>
                </a:solidFill>
                <a:latin typeface="Century Gothic"/>
                <a:ea typeface="ＭＳ Ｐゴシック"/>
              </a:rPr>
              <a:t>Biology</a:t>
            </a:r>
            <a:endParaRPr lang="en-US"/>
          </a:p>
        </p:txBody>
      </p:sp>
      <p:graphicFrame>
        <p:nvGraphicFramePr>
          <p:cNvPr id="7" name="Table 6">
            <a:extLst>
              <a:ext uri="{FF2B5EF4-FFF2-40B4-BE49-F238E27FC236}">
                <a16:creationId xmlns:a16="http://schemas.microsoft.com/office/drawing/2014/main" id="{1F99FAA8-A2BF-4193-B7E4-8CA2967A40FA}"/>
              </a:ext>
            </a:extLst>
          </p:cNvPr>
          <p:cNvGraphicFramePr>
            <a:graphicFrameLocks noGrp="1"/>
          </p:cNvGraphicFramePr>
          <p:nvPr>
            <p:extLst>
              <p:ext uri="{D42A27DB-BD31-4B8C-83A1-F6EECF244321}">
                <p14:modId xmlns:p14="http://schemas.microsoft.com/office/powerpoint/2010/main" val="2979188884"/>
              </p:ext>
            </p:extLst>
          </p:nvPr>
        </p:nvGraphicFramePr>
        <p:xfrm>
          <a:off x="863588" y="2040726"/>
          <a:ext cx="7416824" cy="3886200"/>
        </p:xfrm>
        <a:graphic>
          <a:graphicData uri="http://schemas.openxmlformats.org/drawingml/2006/table">
            <a:tbl>
              <a:tblPr firstRow="1" bandRow="1">
                <a:tableStyleId>{616DA210-FB5B-4158-B5E0-FEB733F419BA}</a:tableStyleId>
              </a:tblPr>
              <a:tblGrid>
                <a:gridCol w="3708412">
                  <a:extLst>
                    <a:ext uri="{9D8B030D-6E8A-4147-A177-3AD203B41FA5}">
                      <a16:colId xmlns:a16="http://schemas.microsoft.com/office/drawing/2014/main" val="20000"/>
                    </a:ext>
                  </a:extLst>
                </a:gridCol>
                <a:gridCol w="3708412">
                  <a:extLst>
                    <a:ext uri="{9D8B030D-6E8A-4147-A177-3AD203B41FA5}">
                      <a16:colId xmlns:a16="http://schemas.microsoft.com/office/drawing/2014/main" val="20001"/>
                    </a:ext>
                  </a:extLst>
                </a:gridCol>
              </a:tblGrid>
              <a:tr h="367109">
                <a:tc>
                  <a:txBody>
                    <a:bodyPr/>
                    <a:lstStyle/>
                    <a:p>
                      <a:pPr algn="ctr"/>
                      <a:r>
                        <a:rPr lang="en-GB" sz="2500"/>
                        <a:t>AS units</a:t>
                      </a:r>
                    </a:p>
                  </a:txBody>
                  <a:tcPr/>
                </a:tc>
                <a:tc>
                  <a:txBody>
                    <a:bodyPr/>
                    <a:lstStyle/>
                    <a:p>
                      <a:pPr algn="ctr"/>
                      <a:r>
                        <a:rPr lang="en-GB" sz="2500"/>
                        <a:t>A Level units</a:t>
                      </a:r>
                    </a:p>
                  </a:txBody>
                  <a:tcPr/>
                </a:tc>
                <a:extLst>
                  <a:ext uri="{0D108BD9-81ED-4DB2-BD59-A6C34878D82A}">
                    <a16:rowId xmlns:a16="http://schemas.microsoft.com/office/drawing/2014/main" val="10000"/>
                  </a:ext>
                </a:extLst>
              </a:tr>
              <a:tr h="370840">
                <a:tc>
                  <a:txBody>
                    <a:bodyPr/>
                    <a:lstStyle/>
                    <a:p>
                      <a:r>
                        <a:rPr lang="en-GB" sz="2500"/>
                        <a:t>Biological molecules</a:t>
                      </a:r>
                    </a:p>
                  </a:txBody>
                  <a:tcPr/>
                </a:tc>
                <a:tc>
                  <a:txBody>
                    <a:bodyPr/>
                    <a:lstStyle/>
                    <a:p>
                      <a:r>
                        <a:rPr lang="en-GB" sz="2500"/>
                        <a:t>Energy</a:t>
                      </a:r>
                      <a:r>
                        <a:rPr lang="en-GB" sz="2500" baseline="0"/>
                        <a:t> transfer</a:t>
                      </a:r>
                      <a:endParaRPr lang="en-GB" sz="2500"/>
                    </a:p>
                  </a:txBody>
                  <a:tcPr/>
                </a:tc>
                <a:extLst>
                  <a:ext uri="{0D108BD9-81ED-4DB2-BD59-A6C34878D82A}">
                    <a16:rowId xmlns:a16="http://schemas.microsoft.com/office/drawing/2014/main" val="10001"/>
                  </a:ext>
                </a:extLst>
              </a:tr>
              <a:tr h="370840">
                <a:tc>
                  <a:txBody>
                    <a:bodyPr/>
                    <a:lstStyle/>
                    <a:p>
                      <a:r>
                        <a:rPr lang="en-GB" sz="2500"/>
                        <a:t>Cells</a:t>
                      </a:r>
                    </a:p>
                  </a:txBody>
                  <a:tcPr/>
                </a:tc>
                <a:tc>
                  <a:txBody>
                    <a:bodyPr/>
                    <a:lstStyle/>
                    <a:p>
                      <a:r>
                        <a:rPr lang="en-GB" sz="2500"/>
                        <a:t>Response of organisms to change</a:t>
                      </a:r>
                    </a:p>
                  </a:txBody>
                  <a:tcPr/>
                </a:tc>
                <a:extLst>
                  <a:ext uri="{0D108BD9-81ED-4DB2-BD59-A6C34878D82A}">
                    <a16:rowId xmlns:a16="http://schemas.microsoft.com/office/drawing/2014/main" val="10002"/>
                  </a:ext>
                </a:extLst>
              </a:tr>
              <a:tr h="370840">
                <a:tc>
                  <a:txBody>
                    <a:bodyPr/>
                    <a:lstStyle/>
                    <a:p>
                      <a:r>
                        <a:rPr lang="en-GB" sz="2500"/>
                        <a:t>Exchange</a:t>
                      </a:r>
                    </a:p>
                  </a:txBody>
                  <a:tcPr/>
                </a:tc>
                <a:tc>
                  <a:txBody>
                    <a:bodyPr/>
                    <a:lstStyle/>
                    <a:p>
                      <a:r>
                        <a:rPr lang="en-GB" sz="2500"/>
                        <a:t>Genetics, evolution &amp;</a:t>
                      </a:r>
                      <a:r>
                        <a:rPr lang="en-GB" sz="2500" baseline="0"/>
                        <a:t> ecosystems</a:t>
                      </a:r>
                      <a:endParaRPr lang="en-GB" sz="2500"/>
                    </a:p>
                  </a:txBody>
                  <a:tcPr/>
                </a:tc>
                <a:extLst>
                  <a:ext uri="{0D108BD9-81ED-4DB2-BD59-A6C34878D82A}">
                    <a16:rowId xmlns:a16="http://schemas.microsoft.com/office/drawing/2014/main" val="10003"/>
                  </a:ext>
                </a:extLst>
              </a:tr>
              <a:tr h="370840">
                <a:tc>
                  <a:txBody>
                    <a:bodyPr/>
                    <a:lstStyle/>
                    <a:p>
                      <a:r>
                        <a:rPr lang="en-GB" sz="2500"/>
                        <a:t>Genetic information, variation and relationships between organisms</a:t>
                      </a:r>
                    </a:p>
                  </a:txBody>
                  <a:tcPr/>
                </a:tc>
                <a:tc>
                  <a:txBody>
                    <a:bodyPr/>
                    <a:lstStyle/>
                    <a:p>
                      <a:r>
                        <a:rPr lang="en-GB" sz="2500"/>
                        <a:t>Control of gene expression</a:t>
                      </a:r>
                    </a:p>
                  </a:txBody>
                  <a:tcPr/>
                </a:tc>
                <a:extLst>
                  <a:ext uri="{0D108BD9-81ED-4DB2-BD59-A6C34878D82A}">
                    <a16:rowId xmlns:a16="http://schemas.microsoft.com/office/drawing/2014/main" val="10004"/>
                  </a:ext>
                </a:extLst>
              </a:tr>
            </a:tbl>
          </a:graphicData>
        </a:graphic>
      </p:graphicFrame>
    </p:spTree>
    <p:custDataLst>
      <p:tags r:id="rId1"/>
    </p:custDataLst>
    <p:extLst>
      <p:ext uri="{BB962C8B-B14F-4D97-AF65-F5344CB8AC3E}">
        <p14:creationId xmlns:p14="http://schemas.microsoft.com/office/powerpoint/2010/main" val="2508968139"/>
      </p:ext>
    </p:extLst>
  </p:cSld>
  <p:clrMapOvr>
    <a:masterClrMapping/>
  </p:clrMapOvr>
  <mc:AlternateContent xmlns:mc="http://schemas.openxmlformats.org/markup-compatibility/2006" xmlns:p14="http://schemas.microsoft.com/office/powerpoint/2010/main">
    <mc:Choice Requires="p14">
      <p:transition spd="slow" p14:dur="2000" advTm="68559"/>
    </mc:Choice>
    <mc:Fallback xmlns="">
      <p:transition spd="slow" advTm="685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p:txBody>
          <a:bodyPr/>
          <a:lstStyle/>
          <a:p>
            <a:pPr algn="l"/>
            <a:r>
              <a:rPr lang="en-GB" altLang="en-US" sz="2800" b="1">
                <a:solidFill>
                  <a:srgbClr val="CC9900"/>
                </a:solidFill>
                <a:latin typeface="Century Gothic"/>
                <a:ea typeface="ＭＳ Ｐゴシック"/>
              </a:rPr>
              <a:t>An example topic from </a:t>
            </a:r>
            <a:r>
              <a:rPr lang="en-GB" sz="2800" b="1">
                <a:solidFill>
                  <a:srgbClr val="CC9900"/>
                </a:solidFill>
                <a:latin typeface="Century Gothic"/>
                <a:ea typeface="ＭＳ Ｐゴシック"/>
              </a:rPr>
              <a:t>Biology</a:t>
            </a:r>
            <a:endParaRPr lang="en-GB" altLang="en-US" sz="2800" b="1">
              <a:solidFill>
                <a:srgbClr val="CC9900"/>
              </a:solidFill>
              <a:latin typeface="Century Gothic"/>
              <a:ea typeface="ＭＳ Ｐゴシック"/>
            </a:endParaRPr>
          </a:p>
        </p:txBody>
      </p:sp>
      <p:sp>
        <p:nvSpPr>
          <p:cNvPr id="2" name="Content Placeholder 1">
            <a:extLst>
              <a:ext uri="{FF2B5EF4-FFF2-40B4-BE49-F238E27FC236}">
                <a16:creationId xmlns:a16="http://schemas.microsoft.com/office/drawing/2014/main" id="{D5BED2AF-81C7-44CA-BE73-F7642966335C}"/>
              </a:ext>
            </a:extLst>
          </p:cNvPr>
          <p:cNvSpPr>
            <a:spLocks noGrp="1"/>
          </p:cNvSpPr>
          <p:nvPr>
            <p:ph idx="1"/>
          </p:nvPr>
        </p:nvSpPr>
        <p:spPr>
          <a:xfrm>
            <a:off x="467544" y="1135285"/>
            <a:ext cx="8229600" cy="4525963"/>
          </a:xfrm>
        </p:spPr>
        <p:txBody>
          <a:bodyPr/>
          <a:lstStyle/>
          <a:p>
            <a:pPr marL="0" indent="0">
              <a:buNone/>
            </a:pPr>
            <a:r>
              <a:rPr lang="en-GB" sz="2500" b="1"/>
              <a:t>Immunity</a:t>
            </a:r>
          </a:p>
          <a:p>
            <a:pPr marL="0" indent="0">
              <a:buNone/>
            </a:pPr>
            <a:endParaRPr lang="en-GB" sz="2500" b="1"/>
          </a:p>
          <a:p>
            <a:pPr marL="0" indent="0">
              <a:buNone/>
            </a:pPr>
            <a:endParaRPr lang="en-GB" sz="2500" b="1"/>
          </a:p>
        </p:txBody>
      </p:sp>
      <p:pic>
        <p:nvPicPr>
          <p:cNvPr id="1026" name="Picture 2" descr="Listings of WHO's response to COVID-19">
            <a:extLst>
              <a:ext uri="{FF2B5EF4-FFF2-40B4-BE49-F238E27FC236}">
                <a16:creationId xmlns:a16="http://schemas.microsoft.com/office/drawing/2014/main" id="{ABD20C6D-2F2C-437C-A942-B0D3264026A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880" r="19764"/>
          <a:stretch/>
        </p:blipFill>
        <p:spPr bwMode="auto">
          <a:xfrm>
            <a:off x="2051720" y="1291741"/>
            <a:ext cx="2287468" cy="219511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y 'Exponential Growth' Is So Scary For The COVID-19 Coronavirus">
            <a:extLst>
              <a:ext uri="{FF2B5EF4-FFF2-40B4-BE49-F238E27FC236}">
                <a16:creationId xmlns:a16="http://schemas.microsoft.com/office/drawing/2014/main" id="{373AFB91-0254-4FE1-BED3-DE56B5C1AB6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724"/>
          <a:stretch/>
        </p:blipFill>
        <p:spPr bwMode="auto">
          <a:xfrm>
            <a:off x="611560" y="3646106"/>
            <a:ext cx="3260431" cy="260398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Just beautiful': Another COVID-19 vaccine, from newcomer Moderna, succeeds  in large-scale trial | Science | AAAS">
            <a:extLst>
              <a:ext uri="{FF2B5EF4-FFF2-40B4-BE49-F238E27FC236}">
                <a16:creationId xmlns:a16="http://schemas.microsoft.com/office/drawing/2014/main" id="{999B5D87-6693-48A9-933C-CD30563C764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77502" y="3931259"/>
            <a:ext cx="3905410" cy="219511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 Multi-Targeting, Nucleoside-Modified mRNA Influenza Virus Vaccine  Provides Broad Protection in Mice: Molecular Therapy">
            <a:extLst>
              <a:ext uri="{FF2B5EF4-FFF2-40B4-BE49-F238E27FC236}">
                <a16:creationId xmlns:a16="http://schemas.microsoft.com/office/drawing/2014/main" id="{99DB6A8A-EBB1-449C-BF78-567B25340B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9203" y="1185860"/>
            <a:ext cx="2621677" cy="2621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321361"/>
      </p:ext>
    </p:extLst>
  </p:cSld>
  <p:clrMapOvr>
    <a:masterClrMapping/>
  </p:clrMapOvr>
  <mc:AlternateContent xmlns:mc="http://schemas.openxmlformats.org/markup-compatibility/2006" xmlns:p14="http://schemas.microsoft.com/office/powerpoint/2010/main">
    <mc:Choice Requires="p14">
      <p:transition spd="slow" p14:dur="2000" advTm="53862"/>
    </mc:Choice>
    <mc:Fallback xmlns="">
      <p:transition spd="slow" advTm="5386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p:txBody>
          <a:bodyPr/>
          <a:lstStyle/>
          <a:p>
            <a:pPr algn="l"/>
            <a:r>
              <a:rPr lang="en-GB" altLang="en-US" sz="2800" b="1">
                <a:solidFill>
                  <a:srgbClr val="CC9900"/>
                </a:solidFill>
                <a:latin typeface="Century Gothic"/>
                <a:ea typeface="ＭＳ Ｐゴシック"/>
              </a:rPr>
              <a:t>An example topic from </a:t>
            </a:r>
            <a:r>
              <a:rPr lang="en-GB" sz="2800" b="1">
                <a:solidFill>
                  <a:srgbClr val="CC9900"/>
                </a:solidFill>
                <a:latin typeface="Century Gothic"/>
                <a:ea typeface="ＭＳ Ｐゴシック"/>
              </a:rPr>
              <a:t>Biology</a:t>
            </a:r>
            <a:endParaRPr lang="en-GB" altLang="en-US" sz="2800" b="1">
              <a:solidFill>
                <a:srgbClr val="CC9900"/>
              </a:solidFill>
              <a:latin typeface="Century Gothic"/>
              <a:ea typeface="ＭＳ Ｐゴシック"/>
            </a:endParaRPr>
          </a:p>
        </p:txBody>
      </p:sp>
      <p:sp>
        <p:nvSpPr>
          <p:cNvPr id="2" name="Content Placeholder 1">
            <a:extLst>
              <a:ext uri="{FF2B5EF4-FFF2-40B4-BE49-F238E27FC236}">
                <a16:creationId xmlns:a16="http://schemas.microsoft.com/office/drawing/2014/main" id="{D5BED2AF-81C7-44CA-BE73-F7642966335C}"/>
              </a:ext>
            </a:extLst>
          </p:cNvPr>
          <p:cNvSpPr>
            <a:spLocks noGrp="1"/>
          </p:cNvSpPr>
          <p:nvPr>
            <p:ph idx="1"/>
          </p:nvPr>
        </p:nvSpPr>
        <p:spPr>
          <a:xfrm>
            <a:off x="467544" y="1135285"/>
            <a:ext cx="8229600" cy="4525963"/>
          </a:xfrm>
        </p:spPr>
        <p:txBody>
          <a:bodyPr/>
          <a:lstStyle/>
          <a:p>
            <a:pPr marL="0" indent="0">
              <a:buNone/>
            </a:pPr>
            <a:r>
              <a:rPr lang="en-GB" sz="2500" b="1"/>
              <a:t>Practical technique (Microscopy)</a:t>
            </a:r>
          </a:p>
          <a:p>
            <a:pPr marL="0" indent="0">
              <a:buNone/>
            </a:pPr>
            <a:endParaRPr lang="en-GB" sz="2500" b="1"/>
          </a:p>
          <a:p>
            <a:pPr marL="0" indent="0">
              <a:buNone/>
            </a:pPr>
            <a:endParaRPr lang="en-GB" sz="2500" b="1"/>
          </a:p>
          <a:p>
            <a:pPr marL="0" indent="0">
              <a:buNone/>
            </a:pPr>
            <a:endParaRPr lang="en-GB" sz="2500" b="1"/>
          </a:p>
          <a:p>
            <a:pPr marL="0" indent="0">
              <a:buNone/>
            </a:pPr>
            <a:endParaRPr lang="en-GB" sz="2500" b="1"/>
          </a:p>
        </p:txBody>
      </p:sp>
      <p:pic>
        <p:nvPicPr>
          <p:cNvPr id="2050" name="Picture 2">
            <a:extLst>
              <a:ext uri="{FF2B5EF4-FFF2-40B4-BE49-F238E27FC236}">
                <a16:creationId xmlns:a16="http://schemas.microsoft.com/office/drawing/2014/main" id="{BE44D83D-728B-4584-A6B5-2E0D464B9C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487" y="1916832"/>
            <a:ext cx="3476625" cy="35147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itosis - Stages - Prophase - Metaphase - TeachMePhysiology">
            <a:extLst>
              <a:ext uri="{FF2B5EF4-FFF2-40B4-BE49-F238E27FC236}">
                <a16:creationId xmlns:a16="http://schemas.microsoft.com/office/drawing/2014/main" id="{C002045E-9F57-4949-A7D3-0466C65389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481" y="2126616"/>
            <a:ext cx="4860032" cy="3110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0356415"/>
      </p:ext>
    </p:extLst>
  </p:cSld>
  <p:clrMapOvr>
    <a:masterClrMapping/>
  </p:clrMapOvr>
  <mc:AlternateContent xmlns:mc="http://schemas.openxmlformats.org/markup-compatibility/2006" xmlns:p14="http://schemas.microsoft.com/office/powerpoint/2010/main">
    <mc:Choice Requires="p14">
      <p:transition spd="slow" p14:dur="2000" advTm="53110"/>
    </mc:Choice>
    <mc:Fallback xmlns="">
      <p:transition spd="slow" advTm="5311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465772" y="1033125"/>
            <a:ext cx="6768752" cy="4425950"/>
          </a:xfrm>
        </p:spPr>
        <p:txBody>
          <a:bodyPr/>
          <a:lstStyle/>
          <a:p>
            <a:pPr marL="97200" indent="0">
              <a:buNone/>
            </a:pPr>
            <a:r>
              <a:rPr lang="en-GB" sz="2000"/>
              <a:t>In the past, Biology students have had an opportunity to attend:</a:t>
            </a:r>
          </a:p>
          <a:p>
            <a:pPr marL="440100">
              <a:buFont typeface="Courier New" panose="02070309020205020404" pitchFamily="49" charset="0"/>
              <a:buChar char="o"/>
            </a:pPr>
            <a:r>
              <a:rPr lang="en-GB" sz="2000"/>
              <a:t>Local field study days and a residential field trip providing an opportunity to develop essential practical field study skills</a:t>
            </a:r>
          </a:p>
          <a:p>
            <a:pPr marL="440100">
              <a:buFont typeface="Courier New" panose="02070309020205020404" pitchFamily="49" charset="0"/>
              <a:buChar char="o"/>
            </a:pPr>
            <a:r>
              <a:rPr lang="en-GB" sz="2000"/>
              <a:t>An A Level Biology conference at the Cambridge Union lead by the world renowned scientists Lord Robert Winston</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00606" y="381002"/>
            <a:ext cx="7934325" cy="504825"/>
          </a:xfrm>
        </p:spPr>
        <p:txBody>
          <a:bodyPr/>
          <a:lstStyle/>
          <a:p>
            <a:pPr algn="l"/>
            <a:r>
              <a:rPr lang="en-GB" altLang="en-US" sz="2800" b="1">
                <a:solidFill>
                  <a:srgbClr val="CC9900"/>
                </a:solidFill>
                <a:latin typeface="Century Gothic"/>
                <a:ea typeface="ＭＳ Ｐゴシック"/>
              </a:rPr>
              <a:t>Extra-curricular opportunities in </a:t>
            </a:r>
            <a:r>
              <a:rPr lang="en-GB" sz="2800" b="1">
                <a:solidFill>
                  <a:srgbClr val="CC9900"/>
                </a:solidFill>
                <a:latin typeface="Century Gothic"/>
                <a:ea typeface="ＭＳ Ｐゴシック"/>
              </a:rPr>
              <a:t>Biology</a:t>
            </a:r>
            <a:endParaRPr lang="en-US"/>
          </a:p>
        </p:txBody>
      </p:sp>
      <p:pic>
        <p:nvPicPr>
          <p:cNvPr id="6" name="Picture 5">
            <a:extLst>
              <a:ext uri="{FF2B5EF4-FFF2-40B4-BE49-F238E27FC236}">
                <a16:creationId xmlns:a16="http://schemas.microsoft.com/office/drawing/2014/main" id="{BE233020-61EB-475D-9346-99A8B930271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0619" r="15420"/>
          <a:stretch/>
        </p:blipFill>
        <p:spPr>
          <a:xfrm>
            <a:off x="438027" y="3645024"/>
            <a:ext cx="2232248" cy="2384683"/>
          </a:xfrm>
          <a:prstGeom prst="rect">
            <a:avLst/>
          </a:prstGeom>
        </p:spPr>
      </p:pic>
      <p:pic>
        <p:nvPicPr>
          <p:cNvPr id="8" name="Picture 7">
            <a:extLst>
              <a:ext uri="{FF2B5EF4-FFF2-40B4-BE49-F238E27FC236}">
                <a16:creationId xmlns:a16="http://schemas.microsoft.com/office/drawing/2014/main" id="{4FDF8B42-B861-40C2-BC74-9B4E4266E608}"/>
              </a:ext>
            </a:extLst>
          </p:cNvPr>
          <p:cNvPicPr>
            <a:picLocks noChangeAspect="1"/>
          </p:cNvPicPr>
          <p:nvPr/>
        </p:nvPicPr>
        <p:blipFill>
          <a:blip r:embed="rId4"/>
          <a:stretch>
            <a:fillRect/>
          </a:stretch>
        </p:blipFill>
        <p:spPr>
          <a:xfrm>
            <a:off x="7234524" y="1306971"/>
            <a:ext cx="1787802" cy="2384683"/>
          </a:xfrm>
          <a:prstGeom prst="rect">
            <a:avLst/>
          </a:prstGeom>
        </p:spPr>
      </p:pic>
      <p:pic>
        <p:nvPicPr>
          <p:cNvPr id="9" name="Picture 8">
            <a:extLst>
              <a:ext uri="{FF2B5EF4-FFF2-40B4-BE49-F238E27FC236}">
                <a16:creationId xmlns:a16="http://schemas.microsoft.com/office/drawing/2014/main" id="{78DF29C8-0B2C-4D33-AE63-F143F7587D25}"/>
              </a:ext>
            </a:extLst>
          </p:cNvPr>
          <p:cNvPicPr>
            <a:picLocks noChangeAspect="1"/>
          </p:cNvPicPr>
          <p:nvPr/>
        </p:nvPicPr>
        <p:blipFill rotWithShape="1">
          <a:blip r:embed="rId5"/>
          <a:srcRect t="1950" b="1"/>
          <a:stretch/>
        </p:blipFill>
        <p:spPr>
          <a:xfrm>
            <a:off x="4371998" y="3633871"/>
            <a:ext cx="2925530" cy="2395835"/>
          </a:xfrm>
          <a:prstGeom prst="rect">
            <a:avLst/>
          </a:prstGeom>
        </p:spPr>
      </p:pic>
      <p:pic>
        <p:nvPicPr>
          <p:cNvPr id="3" name="Picture 2">
            <a:extLst>
              <a:ext uri="{FF2B5EF4-FFF2-40B4-BE49-F238E27FC236}">
                <a16:creationId xmlns:a16="http://schemas.microsoft.com/office/drawing/2014/main" id="{128C8671-4B12-44C4-A6EC-9F5C6063B6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2261963" y="3933351"/>
            <a:ext cx="2395836" cy="1796877"/>
          </a:xfrm>
          <a:prstGeom prst="rect">
            <a:avLst/>
          </a:prstGeom>
        </p:spPr>
      </p:pic>
      <p:pic>
        <p:nvPicPr>
          <p:cNvPr id="5" name="Picture 4">
            <a:extLst>
              <a:ext uri="{FF2B5EF4-FFF2-40B4-BE49-F238E27FC236}">
                <a16:creationId xmlns:a16="http://schemas.microsoft.com/office/drawing/2014/main" id="{5532DBCB-E4F7-4CED-AE40-EB8608FBCFE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6935727" y="3920394"/>
            <a:ext cx="2384684" cy="1788513"/>
          </a:xfrm>
          <a:prstGeom prst="rect">
            <a:avLst/>
          </a:prstGeom>
        </p:spPr>
      </p:pic>
    </p:spTree>
    <p:extLst>
      <p:ext uri="{BB962C8B-B14F-4D97-AF65-F5344CB8AC3E}">
        <p14:creationId xmlns:p14="http://schemas.microsoft.com/office/powerpoint/2010/main" val="4117400515"/>
      </p:ext>
    </p:extLst>
  </p:cSld>
  <p:clrMapOvr>
    <a:masterClrMapping/>
  </p:clrMapOvr>
  <mc:AlternateContent xmlns:mc="http://schemas.openxmlformats.org/markup-compatibility/2006" xmlns:p14="http://schemas.microsoft.com/office/powerpoint/2010/main">
    <mc:Choice Requires="p14">
      <p:transition spd="slow" p14:dur="2000" advTm="34026"/>
    </mc:Choice>
    <mc:Fallback xmlns="">
      <p:transition spd="slow" advTm="3402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457200" indent="-360000">
              <a:buFont typeface="Courier New" pitchFamily="49" charset="0"/>
              <a:buChar char="o"/>
            </a:pPr>
            <a:r>
              <a:rPr lang="en-GB" sz="2500"/>
              <a:t>Biology is a </a:t>
            </a:r>
            <a:r>
              <a:rPr lang="en-GB" sz="2500">
                <a:solidFill>
                  <a:prstClr val="black"/>
                </a:solidFill>
              </a:rPr>
              <a:t>pre-requisite for many science based and medical professions</a:t>
            </a:r>
          </a:p>
          <a:p>
            <a:pPr marL="457200" indent="-360000">
              <a:buFont typeface="Courier New" pitchFamily="49" charset="0"/>
              <a:buChar char="o"/>
            </a:pPr>
            <a:r>
              <a:rPr lang="en-GB" sz="2500">
                <a:solidFill>
                  <a:prstClr val="black"/>
                </a:solidFill>
              </a:rPr>
              <a:t>A </a:t>
            </a:r>
            <a:r>
              <a:rPr lang="en-GB" sz="2500"/>
              <a:t>great choice of subject for people who want to pursue a career in health and clinical professions, such as:</a:t>
            </a:r>
          </a:p>
          <a:p>
            <a:pPr marL="97200" indent="0">
              <a:buNone/>
            </a:pPr>
            <a:endParaRPr lang="en-GB" sz="2500" i="1"/>
          </a:p>
          <a:p>
            <a:pPr marL="97200" indent="0">
              <a:buNone/>
            </a:pPr>
            <a:r>
              <a:rPr lang="en-GB" sz="2500" i="1"/>
              <a:t>Medicine, dentistry, veterinary science, physiotherapy, pharmacy, optometry, nursing, marine biology, forensic science and many more</a:t>
            </a: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a:solidFill>
                  <a:srgbClr val="CC9900"/>
                </a:solidFill>
                <a:latin typeface="Century Gothic"/>
                <a:ea typeface="ＭＳ Ｐゴシック"/>
              </a:rPr>
              <a:t>Where can </a:t>
            </a:r>
            <a:r>
              <a:rPr lang="en-GB" sz="2800" b="1">
                <a:solidFill>
                  <a:srgbClr val="CC9900"/>
                </a:solidFill>
                <a:latin typeface="Century Gothic"/>
                <a:ea typeface="ＭＳ Ｐゴシック"/>
              </a:rPr>
              <a:t>Biology</a:t>
            </a:r>
            <a:r>
              <a:rPr lang="en-GB" altLang="en-US" sz="2800" b="1">
                <a:solidFill>
                  <a:srgbClr val="CC9900"/>
                </a:solidFill>
                <a:latin typeface="Century Gothic"/>
                <a:ea typeface="ＭＳ Ｐゴシック"/>
              </a:rPr>
              <a:t> take you?</a:t>
            </a:r>
            <a:endParaRPr lang="en-US"/>
          </a:p>
        </p:txBody>
      </p:sp>
    </p:spTree>
    <p:extLst>
      <p:ext uri="{BB962C8B-B14F-4D97-AF65-F5344CB8AC3E}">
        <p14:creationId xmlns:p14="http://schemas.microsoft.com/office/powerpoint/2010/main" val="1358749684"/>
      </p:ext>
    </p:extLst>
  </p:cSld>
  <p:clrMapOvr>
    <a:masterClrMapping/>
  </p:clrMapOvr>
  <mc:AlternateContent xmlns:mc="http://schemas.openxmlformats.org/markup-compatibility/2006" xmlns:p14="http://schemas.microsoft.com/office/powerpoint/2010/main">
    <mc:Choice Requires="p14">
      <p:transition spd="slow" p14:dur="2000" advTm="30490"/>
    </mc:Choice>
    <mc:Fallback xmlns="">
      <p:transition spd="slow" advTm="3049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21594" y="1216025"/>
            <a:ext cx="7991475" cy="4425950"/>
          </a:xfrm>
        </p:spPr>
        <p:txBody>
          <a:bodyPr/>
          <a:lstStyle/>
          <a:p>
            <a:pPr eaLnBrk="1" hangingPunct="1">
              <a:buFont typeface="Courier New" panose="02070309020205020404" pitchFamily="49" charset="0"/>
              <a:buChar char="o"/>
            </a:pPr>
            <a:r>
              <a:rPr lang="en-GB" altLang="en-US" sz="2500">
                <a:solidFill>
                  <a:srgbClr val="000000"/>
                </a:solidFill>
                <a:ea typeface="ＭＳ Ｐゴシック" panose="020B0600070205080204" pitchFamily="34" charset="-128"/>
              </a:rPr>
              <a:t>Hard work and commitment from the outset</a:t>
            </a:r>
          </a:p>
          <a:p>
            <a:pPr eaLnBrk="1" hangingPunct="1">
              <a:buFont typeface="Courier New" panose="02070309020205020404" pitchFamily="49" charset="0"/>
              <a:buChar char="o"/>
            </a:pPr>
            <a:r>
              <a:rPr lang="en-GB" altLang="en-US" sz="2500">
                <a:solidFill>
                  <a:srgbClr val="000000"/>
                </a:solidFill>
                <a:ea typeface="ＭＳ Ｐゴシック" panose="020B0600070205080204" pitchFamily="34" charset="-128"/>
              </a:rPr>
              <a:t>A genuine interest in Biology and practical work</a:t>
            </a:r>
          </a:p>
          <a:p>
            <a:pPr eaLnBrk="1" hangingPunct="1">
              <a:buFont typeface="Courier New" panose="02070309020205020404" pitchFamily="49" charset="0"/>
              <a:buChar char="o"/>
            </a:pPr>
            <a:r>
              <a:rPr lang="en-GB" altLang="en-US" sz="2500">
                <a:solidFill>
                  <a:srgbClr val="000000"/>
                </a:solidFill>
                <a:ea typeface="ＭＳ Ｐゴシック" panose="020B0600070205080204" pitchFamily="34" charset="-128"/>
              </a:rPr>
              <a:t>Strong English skills to cope with the extended writing essays and comprehension questions</a:t>
            </a:r>
          </a:p>
          <a:p>
            <a:pPr eaLnBrk="1" hangingPunct="1">
              <a:buFont typeface="Courier New" panose="02070309020205020404" pitchFamily="49" charset="0"/>
              <a:buChar char="o"/>
            </a:pPr>
            <a:r>
              <a:rPr lang="en-GB" altLang="en-US" sz="2500">
                <a:solidFill>
                  <a:srgbClr val="000000"/>
                </a:solidFill>
                <a:ea typeface="ＭＳ Ｐゴシック" panose="020B0600070205080204" pitchFamily="34" charset="-128"/>
              </a:rPr>
              <a:t>An interest in reading scientific literature</a:t>
            </a:r>
          </a:p>
          <a:p>
            <a:pPr eaLnBrk="1" hangingPunct="1">
              <a:buFont typeface="Courier New" panose="02070309020205020404" pitchFamily="49" charset="0"/>
              <a:buChar char="o"/>
            </a:pPr>
            <a:r>
              <a:rPr lang="en-GB" altLang="en-US" sz="2500">
                <a:solidFill>
                  <a:srgbClr val="000000"/>
                </a:solidFill>
                <a:ea typeface="ＭＳ Ｐゴシック" panose="020B0600070205080204" pitchFamily="34" charset="-128"/>
              </a:rPr>
              <a:t>Strong Mathematical skills (forms 10% of every exam paper in Biology)</a:t>
            </a:r>
          </a:p>
          <a:p>
            <a:pPr eaLnBrk="1" hangingPunct="1">
              <a:buFont typeface="Courier New" panose="02070309020205020404" pitchFamily="49" charset="0"/>
              <a:buChar char="o"/>
            </a:pPr>
            <a:r>
              <a:rPr lang="en-GB" sz="2500" u="sng">
                <a:solidFill>
                  <a:srgbClr val="000000"/>
                </a:solidFill>
                <a:ea typeface="ＭＳ Ｐゴシック" panose="020B0600070205080204" pitchFamily="34" charset="-128"/>
              </a:rPr>
              <a:t>Entry requirements: Five grades at grade 6 or higher, including a 6 in Biology, English language and Mathematics</a:t>
            </a:r>
            <a:br>
              <a:rPr lang="en-GB" sz="2500" u="sng">
                <a:solidFill>
                  <a:srgbClr val="000000"/>
                </a:solidFill>
                <a:ea typeface="ＭＳ Ｐゴシック" panose="020B0600070205080204" pitchFamily="34" charset="-128"/>
              </a:rPr>
            </a:br>
            <a:endParaRPr lang="en-GB" altLang="en-US" sz="2500">
              <a:solidFill>
                <a:srgbClr val="000000"/>
              </a:solidFill>
              <a:ea typeface="ＭＳ Ｐゴシック" panose="020B0600070205080204" pitchFamily="34" charset="-128"/>
            </a:endParaRPr>
          </a:p>
          <a:p>
            <a:pPr marL="0" indent="0" eaLnBrk="1" hangingPunct="1">
              <a:buNone/>
            </a:pPr>
            <a:endParaRPr lang="en-GB" altLang="en-US" sz="18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21594" y="523876"/>
            <a:ext cx="7934325" cy="504825"/>
          </a:xfrm>
        </p:spPr>
        <p:txBody>
          <a:bodyPr/>
          <a:lstStyle/>
          <a:p>
            <a:pPr algn="l"/>
            <a:r>
              <a:rPr lang="en-GB" altLang="en-US" sz="2800" b="1">
                <a:solidFill>
                  <a:srgbClr val="CC9900"/>
                </a:solidFill>
                <a:latin typeface="Century Gothic"/>
                <a:ea typeface="ＭＳ Ｐゴシック"/>
              </a:rPr>
              <a:t>What we expect from you </a:t>
            </a:r>
            <a:endParaRPr lang="en-US"/>
          </a:p>
        </p:txBody>
      </p:sp>
    </p:spTree>
    <p:extLst>
      <p:ext uri="{BB962C8B-B14F-4D97-AF65-F5344CB8AC3E}">
        <p14:creationId xmlns:p14="http://schemas.microsoft.com/office/powerpoint/2010/main" val="3505954628"/>
      </p:ext>
    </p:extLst>
  </p:cSld>
  <p:clrMapOvr>
    <a:masterClrMapping/>
  </p:clrMapOvr>
  <mc:AlternateContent xmlns:mc="http://schemas.openxmlformats.org/markup-compatibility/2006" xmlns:p14="http://schemas.microsoft.com/office/powerpoint/2010/main">
    <mc:Choice Requires="p14">
      <p:transition spd="slow" p14:dur="2000" advTm="71954"/>
    </mc:Choice>
    <mc:Fallback xmlns="">
      <p:transition spd="slow" advTm="7195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611560" y="1556792"/>
            <a:ext cx="7991475" cy="4425950"/>
          </a:xfrm>
        </p:spPr>
        <p:txBody>
          <a:bodyPr/>
          <a:lstStyle/>
          <a:p>
            <a:pPr lvl="0" fontAlgn="base">
              <a:lnSpc>
                <a:spcPct val="150000"/>
              </a:lnSpc>
              <a:spcBef>
                <a:spcPct val="0"/>
              </a:spcBef>
              <a:spcAft>
                <a:spcPct val="0"/>
              </a:spcAft>
              <a:buFont typeface="Courier New" panose="02070309020205020404" pitchFamily="49" charset="0"/>
              <a:buChar char="o"/>
            </a:pPr>
            <a:endParaRPr lang="en-GB" sz="2000"/>
          </a:p>
          <a:p>
            <a:pPr marL="0" lvl="0" indent="0" fontAlgn="base">
              <a:lnSpc>
                <a:spcPct val="150000"/>
              </a:lnSpc>
              <a:spcBef>
                <a:spcPct val="0"/>
              </a:spcBef>
              <a:spcAft>
                <a:spcPct val="0"/>
              </a:spcAft>
              <a:buNone/>
            </a:pPr>
            <a:endParaRPr lang="en-GB" sz="1800"/>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323528" y="779946"/>
            <a:ext cx="7934325" cy="504825"/>
          </a:xfrm>
        </p:spPr>
        <p:txBody>
          <a:bodyPr/>
          <a:lstStyle/>
          <a:p>
            <a:pPr algn="l"/>
            <a:r>
              <a:rPr lang="en-GB" altLang="en-US" sz="2800" b="1">
                <a:solidFill>
                  <a:srgbClr val="CC9900"/>
                </a:solidFill>
                <a:latin typeface="Century Gothic"/>
                <a:ea typeface="ＭＳ Ｐゴシック"/>
              </a:rPr>
              <a:t>Student perceptions</a:t>
            </a:r>
            <a:endParaRPr lang="en-GB" altLang="en-US" sz="2800" b="1">
              <a:latin typeface="Century Gothic"/>
              <a:ea typeface="ＭＳ Ｐゴシック"/>
            </a:endParaRPr>
          </a:p>
        </p:txBody>
      </p:sp>
      <p:sp>
        <p:nvSpPr>
          <p:cNvPr id="2" name="Speech Bubble: Rectangle with Corners Rounded 1">
            <a:extLst>
              <a:ext uri="{FF2B5EF4-FFF2-40B4-BE49-F238E27FC236}">
                <a16:creationId xmlns:a16="http://schemas.microsoft.com/office/drawing/2014/main" id="{39437CA9-FFBF-4BE3-B01B-085B40EB7530}"/>
              </a:ext>
            </a:extLst>
          </p:cNvPr>
          <p:cNvSpPr/>
          <p:nvPr/>
        </p:nvSpPr>
        <p:spPr>
          <a:xfrm>
            <a:off x="230685" y="1641550"/>
            <a:ext cx="2880320" cy="1737146"/>
          </a:xfrm>
          <a:prstGeom prst="wedgeRoundRectCallout">
            <a:avLst/>
          </a:prstGeom>
          <a:solidFill>
            <a:srgbClr val="CC9900"/>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sz="1800"/>
              <a:t>Enjoy the practical element of the course and the opportunities for field work </a:t>
            </a:r>
          </a:p>
        </p:txBody>
      </p:sp>
      <p:sp>
        <p:nvSpPr>
          <p:cNvPr id="7" name="Speech Bubble: Rectangle with Corners Rounded 6">
            <a:extLst>
              <a:ext uri="{FF2B5EF4-FFF2-40B4-BE49-F238E27FC236}">
                <a16:creationId xmlns:a16="http://schemas.microsoft.com/office/drawing/2014/main" id="{CF9E7DE6-FFD9-41C1-92E3-B3111A7442E8}"/>
              </a:ext>
            </a:extLst>
          </p:cNvPr>
          <p:cNvSpPr/>
          <p:nvPr/>
        </p:nvSpPr>
        <p:spPr>
          <a:xfrm>
            <a:off x="2524523" y="3769767"/>
            <a:ext cx="2839565" cy="2004218"/>
          </a:xfrm>
          <a:prstGeom prst="wedgeRoundRectCallout">
            <a:avLst/>
          </a:prstGeom>
          <a:solidFill>
            <a:srgbClr val="CC9900"/>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pPr>
            <a:r>
              <a:rPr lang="en-GB" sz="1800"/>
              <a:t>Surrounded by students who share a similar work ethic. Students have high aspirations</a:t>
            </a:r>
          </a:p>
        </p:txBody>
      </p:sp>
      <p:sp>
        <p:nvSpPr>
          <p:cNvPr id="8" name="Speech Bubble: Rectangle with Corners Rounded 7">
            <a:extLst>
              <a:ext uri="{FF2B5EF4-FFF2-40B4-BE49-F238E27FC236}">
                <a16:creationId xmlns:a16="http://schemas.microsoft.com/office/drawing/2014/main" id="{9368D599-8B72-4E16-87B4-0F8A4FA96E7D}"/>
              </a:ext>
            </a:extLst>
          </p:cNvPr>
          <p:cNvSpPr/>
          <p:nvPr/>
        </p:nvSpPr>
        <p:spPr>
          <a:xfrm>
            <a:off x="3275856" y="1675842"/>
            <a:ext cx="1440160" cy="1584176"/>
          </a:xfrm>
          <a:prstGeom prst="wedgeRoundRectCallout">
            <a:avLst/>
          </a:prstGeom>
          <a:solidFill>
            <a:srgbClr val="CC9900"/>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sz="1800"/>
              <a:t>Challenging but intriguing</a:t>
            </a:r>
          </a:p>
        </p:txBody>
      </p:sp>
      <p:sp>
        <p:nvSpPr>
          <p:cNvPr id="9" name="Speech Bubble: Rectangle with Corners Rounded 8">
            <a:extLst>
              <a:ext uri="{FF2B5EF4-FFF2-40B4-BE49-F238E27FC236}">
                <a16:creationId xmlns:a16="http://schemas.microsoft.com/office/drawing/2014/main" id="{9FCBC57A-06EE-44C9-9165-F59DD8004746}"/>
              </a:ext>
            </a:extLst>
          </p:cNvPr>
          <p:cNvSpPr/>
          <p:nvPr/>
        </p:nvSpPr>
        <p:spPr>
          <a:xfrm>
            <a:off x="303248" y="3769767"/>
            <a:ext cx="2088232" cy="2024187"/>
          </a:xfrm>
          <a:prstGeom prst="wedgeRoundRectCallout">
            <a:avLst/>
          </a:prstGeom>
          <a:solidFill>
            <a:srgbClr val="CC9900"/>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pPr>
            <a:r>
              <a:rPr lang="en-GB" sz="1800"/>
              <a:t>Value the virtues-led approach adopted by the school and support received from teachers</a:t>
            </a:r>
          </a:p>
        </p:txBody>
      </p:sp>
      <p:sp>
        <p:nvSpPr>
          <p:cNvPr id="10" name="Speech Bubble: Rectangle with Corners Rounded 9">
            <a:extLst>
              <a:ext uri="{FF2B5EF4-FFF2-40B4-BE49-F238E27FC236}">
                <a16:creationId xmlns:a16="http://schemas.microsoft.com/office/drawing/2014/main" id="{B910B91A-2100-4A8A-824E-A95793460D5E}"/>
              </a:ext>
            </a:extLst>
          </p:cNvPr>
          <p:cNvSpPr/>
          <p:nvPr/>
        </p:nvSpPr>
        <p:spPr>
          <a:xfrm>
            <a:off x="4880866" y="1647987"/>
            <a:ext cx="3939605" cy="1276957"/>
          </a:xfrm>
          <a:prstGeom prst="wedgeRoundRectCallout">
            <a:avLst/>
          </a:prstGeom>
          <a:solidFill>
            <a:srgbClr val="CC9900"/>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pPr>
            <a:r>
              <a:rPr lang="en-GB" sz="1800"/>
              <a:t>Appreciate the excellent links Nishkam High School has with local universities and value the </a:t>
            </a:r>
            <a:r>
              <a:rPr lang="en-GB"/>
              <a:t>opportunities </a:t>
            </a:r>
            <a:r>
              <a:rPr lang="en-GB" sz="1800"/>
              <a:t>provided to boost UCAS personal statements</a:t>
            </a:r>
          </a:p>
        </p:txBody>
      </p:sp>
      <p:sp>
        <p:nvSpPr>
          <p:cNvPr id="11" name="Speech Bubble: Rectangle with Corners Rounded 10">
            <a:extLst>
              <a:ext uri="{FF2B5EF4-FFF2-40B4-BE49-F238E27FC236}">
                <a16:creationId xmlns:a16="http://schemas.microsoft.com/office/drawing/2014/main" id="{A4A415A1-5662-4A85-94F1-ADA97A329D5E}"/>
              </a:ext>
            </a:extLst>
          </p:cNvPr>
          <p:cNvSpPr/>
          <p:nvPr/>
        </p:nvSpPr>
        <p:spPr>
          <a:xfrm>
            <a:off x="5528940" y="3225726"/>
            <a:ext cx="3441622" cy="2757016"/>
          </a:xfrm>
          <a:prstGeom prst="wedgeRoundRectCallout">
            <a:avLst/>
          </a:prstGeom>
          <a:solidFill>
            <a:srgbClr val="CC9900"/>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t>My personal perception as a teacher and a parent of a child studying at Nishkam: Nishkam is an excellent school providing high quality education delivered by dedicated and skilled staff, whilst focussing on the core purpose of life through its virtues led approach</a:t>
            </a:r>
          </a:p>
        </p:txBody>
      </p:sp>
    </p:spTree>
    <p:extLst>
      <p:ext uri="{BB962C8B-B14F-4D97-AF65-F5344CB8AC3E}">
        <p14:creationId xmlns:p14="http://schemas.microsoft.com/office/powerpoint/2010/main" val="3737473000"/>
      </p:ext>
    </p:extLst>
  </p:cSld>
  <p:clrMapOvr>
    <a:masterClrMapping/>
  </p:clrMapOvr>
  <mc:AlternateContent xmlns:mc="http://schemas.openxmlformats.org/markup-compatibility/2006" xmlns:p14="http://schemas.microsoft.com/office/powerpoint/2010/main">
    <mc:Choice Requires="p14">
      <p:transition spd="slow" p14:dur="2000" advTm="84715"/>
    </mc:Choice>
    <mc:Fallback xmlns="">
      <p:transition spd="slow" advTm="8471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saturation sat="33000"/>
                    </a14:imgEffect>
                  </a14:imgLayer>
                </a14:imgProps>
              </a:ext>
            </a:extLst>
          </a:blip>
          <a:stretch>
            <a:fillRect/>
          </a:stretch>
        </p:blipFill>
        <p:spPr>
          <a:xfrm>
            <a:off x="356397" y="768117"/>
            <a:ext cx="6624146" cy="4204491"/>
          </a:xfrm>
          <a:prstGeom prst="rect">
            <a:avLst/>
          </a:prstGeom>
        </p:spPr>
      </p:pic>
      <p:pic>
        <p:nvPicPr>
          <p:cNvPr id="6" name="Picture 6">
            <a:extLst>
              <a:ext uri="{FF2B5EF4-FFF2-40B4-BE49-F238E27FC236}">
                <a16:creationId xmlns:a16="http://schemas.microsoft.com/office/drawing/2014/main" id="{01A6D226-D0F5-38ED-E9CD-6465CB3F602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a:spLocks noGrp="1"/>
          </p:cNvSpPr>
          <p:nvPr>
            <p:ph type="title"/>
          </p:nvPr>
        </p:nvSpPr>
        <p:spPr>
          <a:xfrm>
            <a:off x="323528" y="56543"/>
            <a:ext cx="7886700" cy="994172"/>
          </a:xfrm>
        </p:spPr>
        <p:txBody>
          <a:bodyPr>
            <a:normAutofit/>
          </a:bodyPr>
          <a:lstStyle/>
          <a:p>
            <a:r>
              <a:rPr lang="en-GB" sz="3600" b="1">
                <a:solidFill>
                  <a:srgbClr val="CC9900"/>
                </a:solidFill>
                <a:latin typeface="+mn-lt"/>
              </a:rPr>
              <a:t>Qualification Details:</a:t>
            </a:r>
          </a:p>
        </p:txBody>
      </p:sp>
      <p:graphicFrame>
        <p:nvGraphicFramePr>
          <p:cNvPr id="8" name="Table 7">
            <a:extLst>
              <a:ext uri="{FF2B5EF4-FFF2-40B4-BE49-F238E27FC236}">
                <a16:creationId xmlns:a16="http://schemas.microsoft.com/office/drawing/2014/main" id="{9F5291D9-823A-79D1-2E61-0F67247050AC}"/>
              </a:ext>
            </a:extLst>
          </p:cNvPr>
          <p:cNvGraphicFramePr>
            <a:graphicFrameLocks noGrp="1"/>
          </p:cNvGraphicFramePr>
          <p:nvPr>
            <p:extLst>
              <p:ext uri="{D42A27DB-BD31-4B8C-83A1-F6EECF244321}">
                <p14:modId xmlns:p14="http://schemas.microsoft.com/office/powerpoint/2010/main" val="3745754919"/>
              </p:ext>
            </p:extLst>
          </p:nvPr>
        </p:nvGraphicFramePr>
        <p:xfrm>
          <a:off x="3923928" y="4969884"/>
          <a:ext cx="4727848" cy="1078549"/>
        </p:xfrm>
        <a:graphic>
          <a:graphicData uri="http://schemas.openxmlformats.org/drawingml/2006/table">
            <a:tbl>
              <a:tblPr firstRow="1" bandRow="1">
                <a:tableStyleId>{616DA210-FB5B-4158-B5E0-FEB733F419BA}</a:tableStyleId>
              </a:tblPr>
              <a:tblGrid>
                <a:gridCol w="2363924">
                  <a:extLst>
                    <a:ext uri="{9D8B030D-6E8A-4147-A177-3AD203B41FA5}">
                      <a16:colId xmlns:a16="http://schemas.microsoft.com/office/drawing/2014/main" val="20000"/>
                    </a:ext>
                  </a:extLst>
                </a:gridCol>
                <a:gridCol w="2363924">
                  <a:extLst>
                    <a:ext uri="{9D8B030D-6E8A-4147-A177-3AD203B41FA5}">
                      <a16:colId xmlns:a16="http://schemas.microsoft.com/office/drawing/2014/main" val="20001"/>
                    </a:ext>
                  </a:extLst>
                </a:gridCol>
              </a:tblGrid>
              <a:tr h="468949">
                <a:tc>
                  <a:txBody>
                    <a:bodyPr/>
                    <a:lstStyle/>
                    <a:p>
                      <a:pPr algn="ctr"/>
                      <a:r>
                        <a:rPr lang="en-GB" sz="1400"/>
                        <a:t>Year 12 (AS)</a:t>
                      </a:r>
                    </a:p>
                  </a:txBody>
                  <a:tcPr/>
                </a:tc>
                <a:tc>
                  <a:txBody>
                    <a:bodyPr/>
                    <a:lstStyle/>
                    <a:p>
                      <a:pPr algn="ctr"/>
                      <a:r>
                        <a:rPr lang="en-GB" sz="1400"/>
                        <a:t>% towards</a:t>
                      </a:r>
                      <a:r>
                        <a:rPr lang="en-GB" sz="1400" baseline="0"/>
                        <a:t> overall grade</a:t>
                      </a:r>
                      <a:endParaRPr lang="en-GB" sz="1400"/>
                    </a:p>
                  </a:txBody>
                  <a:tcPr/>
                </a:tc>
                <a:extLst>
                  <a:ext uri="{0D108BD9-81ED-4DB2-BD59-A6C34878D82A}">
                    <a16:rowId xmlns:a16="http://schemas.microsoft.com/office/drawing/2014/main" val="10000"/>
                  </a:ext>
                </a:extLst>
              </a:tr>
              <a:tr h="262611">
                <a:tc>
                  <a:txBody>
                    <a:bodyPr/>
                    <a:lstStyle/>
                    <a:p>
                      <a:pPr algn="ctr"/>
                      <a:r>
                        <a:rPr lang="en-GB" sz="1400"/>
                        <a:t>Paper</a:t>
                      </a:r>
                      <a:r>
                        <a:rPr lang="en-GB" sz="1400" baseline="0"/>
                        <a:t> 1 (1hr30)</a:t>
                      </a:r>
                      <a:endParaRPr lang="en-GB" sz="1400"/>
                    </a:p>
                  </a:txBody>
                  <a:tcPr/>
                </a:tc>
                <a:tc>
                  <a:txBody>
                    <a:bodyPr/>
                    <a:lstStyle/>
                    <a:p>
                      <a:pPr algn="ctr"/>
                      <a:r>
                        <a:rPr lang="en-GB" sz="1400"/>
                        <a:t>50%</a:t>
                      </a:r>
                    </a:p>
                  </a:txBody>
                  <a:tcPr/>
                </a:tc>
                <a:extLst>
                  <a:ext uri="{0D108BD9-81ED-4DB2-BD59-A6C34878D82A}">
                    <a16:rowId xmlns:a16="http://schemas.microsoft.com/office/drawing/2014/main" val="10001"/>
                  </a:ext>
                </a:extLst>
              </a:tr>
              <a:tr h="26261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a:t>Paper</a:t>
                      </a:r>
                      <a:r>
                        <a:rPr lang="en-GB" sz="1400" baseline="0"/>
                        <a:t> 2 (1hr30)</a:t>
                      </a:r>
                      <a:endParaRPr lang="en-GB" sz="1400"/>
                    </a:p>
                  </a:txBody>
                  <a:tcPr/>
                </a:tc>
                <a:tc>
                  <a:txBody>
                    <a:bodyPr/>
                    <a:lstStyle/>
                    <a:p>
                      <a:pPr algn="ctr"/>
                      <a:r>
                        <a:rPr lang="en-GB" sz="1400"/>
                        <a:t>50%</a:t>
                      </a:r>
                    </a:p>
                  </a:txBody>
                  <a:tcPr/>
                </a:tc>
                <a:extLst>
                  <a:ext uri="{0D108BD9-81ED-4DB2-BD59-A6C34878D82A}">
                    <a16:rowId xmlns:a16="http://schemas.microsoft.com/office/drawing/2014/main" val="10002"/>
                  </a:ext>
                </a:extLst>
              </a:tr>
            </a:tbl>
          </a:graphicData>
        </a:graphic>
      </p:graphicFrame>
      <p:pic>
        <p:nvPicPr>
          <p:cNvPr id="10" name="Picture 9">
            <a:extLst>
              <a:ext uri="{FF2B5EF4-FFF2-40B4-BE49-F238E27FC236}">
                <a16:creationId xmlns:a16="http://schemas.microsoft.com/office/drawing/2014/main" id="{FCD40CAB-076D-FF3E-CC2A-EBA52E31CE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80543" y="2381847"/>
            <a:ext cx="2611723" cy="1047153"/>
          </a:xfrm>
          <a:prstGeom prst="rect">
            <a:avLst/>
          </a:prstGeom>
        </p:spPr>
      </p:pic>
      <p:sp>
        <p:nvSpPr>
          <p:cNvPr id="12" name="TextBox 7">
            <a:extLst>
              <a:ext uri="{FF2B5EF4-FFF2-40B4-BE49-F238E27FC236}">
                <a16:creationId xmlns:a16="http://schemas.microsoft.com/office/drawing/2014/main" id="{5541BCDA-B850-91E7-8B86-BB5FE62AE8FA}"/>
              </a:ext>
            </a:extLst>
          </p:cNvPr>
          <p:cNvSpPr txBox="1">
            <a:spLocks noChangeArrowheads="1"/>
          </p:cNvSpPr>
          <p:nvPr/>
        </p:nvSpPr>
        <p:spPr bwMode="auto">
          <a:xfrm>
            <a:off x="0" y="6303740"/>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Tree>
    <p:extLst>
      <p:ext uri="{BB962C8B-B14F-4D97-AF65-F5344CB8AC3E}">
        <p14:creationId xmlns:p14="http://schemas.microsoft.com/office/powerpoint/2010/main" val="299043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9|17.1|17.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8" ma:contentTypeDescription="Create a new document." ma:contentTypeScope="" ma:versionID="118f3d4e211a8935a3536f247f515830">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8cbd0fcc49d177e5d00cb0798cd029d6"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element ref="ns3:MediaServiceAutoTags" minOccurs="0"/>
                <xsd:element ref="ns3: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Activity" ma:index="19" nillable="true" ma:displayName="Activity" ma:format="Dropdown" ma:internalName="Activity">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EDBAB95-DE7E-4E23-B6E3-B4627169F3DB}">
  <ds:schemaRefs>
    <ds:schemaRef ds:uri="22fdf05c-3d90-4b3b-b969-2cb9f703fbb9"/>
    <ds:schemaRef ds:uri="98ad77b7-36cf-4fc5-a12d-9aab5d805e2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825463D-3F8D-4E8B-87C8-84D70ECB82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13</Slides>
  <Notes>2</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Welcome to the Nishkam Biology Department!</vt:lpstr>
      <vt:lpstr>Head of Department welcome</vt:lpstr>
      <vt:lpstr>Meet the department</vt:lpstr>
      <vt:lpstr>Photo tour of the department</vt:lpstr>
      <vt:lpstr>What you can expect in your Biology lessons</vt:lpstr>
      <vt:lpstr>What you will study in Biology</vt:lpstr>
      <vt:lpstr>An example topic from Biology</vt:lpstr>
      <vt:lpstr>An example topic from Biology</vt:lpstr>
      <vt:lpstr>Extra-curricular opportunities in Biology</vt:lpstr>
      <vt:lpstr>Where can Biology take you?</vt:lpstr>
      <vt:lpstr>What we expect from you </vt:lpstr>
      <vt:lpstr>Student perceptions</vt:lpstr>
      <vt:lpstr>Qualification Details:</vt:lpstr>
    </vt:vector>
  </TitlesOfParts>
  <Company>HP</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Rajvir Gill</dc:creator>
  <cp:revision>3</cp:revision>
  <cp:lastPrinted>2012-05-03T18:40:19Z</cp:lastPrinted>
  <dcterms:created xsi:type="dcterms:W3CDTF">2012-05-01T13:46:39Z</dcterms:created>
  <dcterms:modified xsi:type="dcterms:W3CDTF">2022-09-16T14:58:15Z</dcterms:modified>
</cp:coreProperties>
</file>