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12"/>
  </p:notesMasterIdLst>
  <p:handoutMasterIdLst>
    <p:handoutMasterId r:id="rId13"/>
  </p:handoutMasterIdLst>
  <p:sldIdLst>
    <p:sldId id="296" r:id="rId4"/>
    <p:sldId id="297" r:id="rId5"/>
    <p:sldId id="300" r:id="rId6"/>
    <p:sldId id="301" r:id="rId7"/>
    <p:sldId id="302" r:id="rId8"/>
    <p:sldId id="304" r:id="rId9"/>
    <p:sldId id="305" r:id="rId10"/>
    <p:sldId id="306" r:id="rId11"/>
  </p:sldIdLst>
  <p:sldSz cx="9144000" cy="6858000" type="screen4x3"/>
  <p:notesSz cx="6669088"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EBB00"/>
    <a:srgbClr val="757575"/>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B2B3E6-2947-A1DA-F26A-782EC4378D69}" v="3" dt="2022-09-15T10:39:58.596"/>
    <p1510:client id="{4B94BB0D-BE84-4FC2-8650-560D3FC9AF68}" v="12" dt="2020-11-20T14:25:37.063"/>
    <p1510:client id="{9A4672BC-B896-4CD7-8671-0395B90419BB}" v="59" dt="2020-11-20T14:31:14.652"/>
    <p1510:client id="{AEE733DF-3974-B9FB-7B08-B80E6F2A550F}" v="2" dt="2022-09-16T14:59:36.8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slideMaster" Target="slideMasters/slideMaster1.xml"/><Relationship Id="rId7" Type="http://schemas.openxmlformats.org/officeDocument/2006/relationships/slide" Target="slides/slide4.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viewProps" Target="viewProps.xml"/><Relationship Id="rId10" Type="http://schemas.openxmlformats.org/officeDocument/2006/relationships/slide" Target="slides/slide7.xml"/><Relationship Id="rId19"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una Silvera" userId="b7fc2ca4-74a9-4266-be2a-ed49841b27b8" providerId="ADAL" clId="{4B94BB0D-BE84-4FC2-8650-560D3FC9AF68}"/>
    <pc:docChg chg="custSel modSld">
      <pc:chgData name="Shauna Silvera" userId="b7fc2ca4-74a9-4266-be2a-ed49841b27b8" providerId="ADAL" clId="{4B94BB0D-BE84-4FC2-8650-560D3FC9AF68}" dt="2020-11-20T14:25:49.436" v="438" actId="20577"/>
      <pc:docMkLst>
        <pc:docMk/>
      </pc:docMkLst>
      <pc:sldChg chg="delSp modSp">
        <pc:chgData name="Shauna Silvera" userId="b7fc2ca4-74a9-4266-be2a-ed49841b27b8" providerId="ADAL" clId="{4B94BB0D-BE84-4FC2-8650-560D3FC9AF68}" dt="2020-11-20T14:17:45.046" v="181" actId="20577"/>
        <pc:sldMkLst>
          <pc:docMk/>
          <pc:sldMk cId="0" sldId="296"/>
        </pc:sldMkLst>
        <pc:spChg chg="del">
          <ac:chgData name="Shauna Silvera" userId="b7fc2ca4-74a9-4266-be2a-ed49841b27b8" providerId="ADAL" clId="{4B94BB0D-BE84-4FC2-8650-560D3FC9AF68}" dt="2020-11-20T14:17:40.248" v="180" actId="478"/>
          <ac:spMkLst>
            <pc:docMk/>
            <pc:sldMk cId="0" sldId="296"/>
            <ac:spMk id="4098" creationId="{BB2AC94D-B100-4E0B-A1DC-C7C7034715B2}"/>
          </ac:spMkLst>
        </pc:spChg>
        <pc:spChg chg="mod">
          <ac:chgData name="Shauna Silvera" userId="b7fc2ca4-74a9-4266-be2a-ed49841b27b8" providerId="ADAL" clId="{4B94BB0D-BE84-4FC2-8650-560D3FC9AF68}" dt="2020-11-20T14:17:45.046" v="181" actId="20577"/>
          <ac:spMkLst>
            <pc:docMk/>
            <pc:sldMk cId="0" sldId="296"/>
            <ac:spMk id="4101" creationId="{CD1A8D65-B3D2-4379-AFCD-7453F21DB88F}"/>
          </ac:spMkLst>
        </pc:spChg>
      </pc:sldChg>
      <pc:sldChg chg="modSp">
        <pc:chgData name="Shauna Silvera" userId="b7fc2ca4-74a9-4266-be2a-ed49841b27b8" providerId="ADAL" clId="{4B94BB0D-BE84-4FC2-8650-560D3FC9AF68}" dt="2020-11-20T12:59:19.916" v="162" actId="20577"/>
        <pc:sldMkLst>
          <pc:docMk/>
          <pc:sldMk cId="1358749684" sldId="304"/>
        </pc:sldMkLst>
        <pc:spChg chg="mod">
          <ac:chgData name="Shauna Silvera" userId="b7fc2ca4-74a9-4266-be2a-ed49841b27b8" providerId="ADAL" clId="{4B94BB0D-BE84-4FC2-8650-560D3FC9AF68}" dt="2020-11-20T12:59:19.916" v="162" actId="20577"/>
          <ac:spMkLst>
            <pc:docMk/>
            <pc:sldMk cId="1358749684" sldId="304"/>
            <ac:spMk id="4101" creationId="{CD1A8D65-B3D2-4379-AFCD-7453F21DB88F}"/>
          </ac:spMkLst>
        </pc:spChg>
      </pc:sldChg>
      <pc:sldChg chg="addSp modSp">
        <pc:chgData name="Shauna Silvera" userId="b7fc2ca4-74a9-4266-be2a-ed49841b27b8" providerId="ADAL" clId="{4B94BB0D-BE84-4FC2-8650-560D3FC9AF68}" dt="2020-11-20T14:25:49.436" v="438" actId="20577"/>
        <pc:sldMkLst>
          <pc:docMk/>
          <pc:sldMk cId="3027257885" sldId="306"/>
        </pc:sldMkLst>
        <pc:spChg chg="add mod">
          <ac:chgData name="Shauna Silvera" userId="b7fc2ca4-74a9-4266-be2a-ed49841b27b8" providerId="ADAL" clId="{4B94BB0D-BE84-4FC2-8650-560D3FC9AF68}" dt="2020-11-20T14:24:55.989" v="420" actId="1076"/>
          <ac:spMkLst>
            <pc:docMk/>
            <pc:sldMk cId="3027257885" sldId="306"/>
            <ac:spMk id="2" creationId="{C0A0AFE2-CCF8-491A-9A5E-FAC97AB8B597}"/>
          </ac:spMkLst>
        </pc:spChg>
        <pc:spChg chg="add mod">
          <ac:chgData name="Shauna Silvera" userId="b7fc2ca4-74a9-4266-be2a-ed49841b27b8" providerId="ADAL" clId="{4B94BB0D-BE84-4FC2-8650-560D3FC9AF68}" dt="2020-11-20T14:24:21.350" v="408" actId="14100"/>
          <ac:spMkLst>
            <pc:docMk/>
            <pc:sldMk cId="3027257885" sldId="306"/>
            <ac:spMk id="3" creationId="{784F1147-EDE9-4488-836C-A518A65B02DF}"/>
          </ac:spMkLst>
        </pc:spChg>
        <pc:spChg chg="add mod">
          <ac:chgData name="Shauna Silvera" userId="b7fc2ca4-74a9-4266-be2a-ed49841b27b8" providerId="ADAL" clId="{4B94BB0D-BE84-4FC2-8650-560D3FC9AF68}" dt="2020-11-20T14:25:01.949" v="422" actId="1076"/>
          <ac:spMkLst>
            <pc:docMk/>
            <pc:sldMk cId="3027257885" sldId="306"/>
            <ac:spMk id="4" creationId="{94632316-E0A3-4C3E-B884-C0A118C4C7DF}"/>
          </ac:spMkLst>
        </pc:spChg>
        <pc:spChg chg="add mod">
          <ac:chgData name="Shauna Silvera" userId="b7fc2ca4-74a9-4266-be2a-ed49841b27b8" providerId="ADAL" clId="{4B94BB0D-BE84-4FC2-8650-560D3FC9AF68}" dt="2020-11-20T14:25:37.062" v="429" actId="207"/>
          <ac:spMkLst>
            <pc:docMk/>
            <pc:sldMk cId="3027257885" sldId="306"/>
            <ac:spMk id="5" creationId="{5C561310-2BB1-47F5-A313-10F0188CA39E}"/>
          </ac:spMkLst>
        </pc:spChg>
        <pc:spChg chg="add mod">
          <ac:chgData name="Shauna Silvera" userId="b7fc2ca4-74a9-4266-be2a-ed49841b27b8" providerId="ADAL" clId="{4B94BB0D-BE84-4FC2-8650-560D3FC9AF68}" dt="2020-11-20T14:25:49.436" v="438" actId="20577"/>
          <ac:spMkLst>
            <pc:docMk/>
            <pc:sldMk cId="3027257885" sldId="306"/>
            <ac:spMk id="6" creationId="{E29B7759-F276-4D07-A746-79FA5AF3063E}"/>
          </ac:spMkLst>
        </pc:spChg>
        <pc:spChg chg="mod">
          <ac:chgData name="Shauna Silvera" userId="b7fc2ca4-74a9-4266-be2a-ed49841b27b8" providerId="ADAL" clId="{4B94BB0D-BE84-4FC2-8650-560D3FC9AF68}" dt="2020-11-20T14:25:08.173" v="424" actId="1076"/>
          <ac:spMkLst>
            <pc:docMk/>
            <pc:sldMk cId="3027257885" sldId="306"/>
            <ac:spMk id="8" creationId="{AAB8A051-1326-4B9C-B1E3-019F01D9997C}"/>
          </ac:spMkLst>
        </pc:spChg>
        <pc:spChg chg="mod">
          <ac:chgData name="Shauna Silvera" userId="b7fc2ca4-74a9-4266-be2a-ed49841b27b8" providerId="ADAL" clId="{4B94BB0D-BE84-4FC2-8650-560D3FC9AF68}" dt="2020-11-20T14:21:06.013" v="208" actId="1076"/>
          <ac:spMkLst>
            <pc:docMk/>
            <pc:sldMk cId="3027257885" sldId="306"/>
            <ac:spMk id="4101" creationId="{CD1A8D65-B3D2-4379-AFCD-7453F21DB88F}"/>
          </ac:spMkLst>
        </pc:spChg>
      </pc:sldChg>
    </pc:docChg>
  </pc:docChgLst>
  <pc:docChgLst>
    <pc:chgData name="Shauna Silvera" userId="b7fc2ca4-74a9-4266-be2a-ed49841b27b8" providerId="ADAL" clId="{9A4672BC-B896-4CD7-8671-0395B90419BB}"/>
    <pc:docChg chg="undo custSel modSld sldOrd">
      <pc:chgData name="Shauna Silvera" userId="b7fc2ca4-74a9-4266-be2a-ed49841b27b8" providerId="ADAL" clId="{9A4672BC-B896-4CD7-8671-0395B90419BB}" dt="2020-11-20T14:31:14.652" v="941" actId="20577"/>
      <pc:docMkLst>
        <pc:docMk/>
      </pc:docMkLst>
      <pc:sldChg chg="modSp mod">
        <pc:chgData name="Shauna Silvera" userId="b7fc2ca4-74a9-4266-be2a-ed49841b27b8" providerId="ADAL" clId="{9A4672BC-B896-4CD7-8671-0395B90419BB}" dt="2020-11-20T14:31:14.652" v="941" actId="20577"/>
        <pc:sldMkLst>
          <pc:docMk/>
          <pc:sldMk cId="3727645336" sldId="300"/>
        </pc:sldMkLst>
        <pc:spChg chg="mod">
          <ac:chgData name="Shauna Silvera" userId="b7fc2ca4-74a9-4266-be2a-ed49841b27b8" providerId="ADAL" clId="{9A4672BC-B896-4CD7-8671-0395B90419BB}" dt="2020-11-20T14:31:14.652" v="941" actId="20577"/>
          <ac:spMkLst>
            <pc:docMk/>
            <pc:sldMk cId="3727645336" sldId="300"/>
            <ac:spMk id="4098" creationId="{BB2AC94D-B100-4E0B-A1DC-C7C7034715B2}"/>
          </ac:spMkLst>
        </pc:spChg>
      </pc:sldChg>
      <pc:sldChg chg="addSp delSp modSp mod">
        <pc:chgData name="Shauna Silvera" userId="b7fc2ca4-74a9-4266-be2a-ed49841b27b8" providerId="ADAL" clId="{9A4672BC-B896-4CD7-8671-0395B90419BB}" dt="2020-11-19T15:15:33.141" v="591" actId="2085"/>
        <pc:sldMkLst>
          <pc:docMk/>
          <pc:sldMk cId="2508968139" sldId="301"/>
        </pc:sldMkLst>
        <pc:spChg chg="mod">
          <ac:chgData name="Shauna Silvera" userId="b7fc2ca4-74a9-4266-be2a-ed49841b27b8" providerId="ADAL" clId="{9A4672BC-B896-4CD7-8671-0395B90419BB}" dt="2020-11-19T15:15:11.854" v="588" actId="20577"/>
          <ac:spMkLst>
            <pc:docMk/>
            <pc:sldMk cId="2508968139" sldId="301"/>
            <ac:spMk id="4101" creationId="{CD1A8D65-B3D2-4379-AFCD-7453F21DB88F}"/>
          </ac:spMkLst>
        </pc:spChg>
        <pc:picChg chg="add mod">
          <ac:chgData name="Shauna Silvera" userId="b7fc2ca4-74a9-4266-be2a-ed49841b27b8" providerId="ADAL" clId="{9A4672BC-B896-4CD7-8671-0395B90419BB}" dt="2020-11-19T15:15:33.141" v="591" actId="2085"/>
          <ac:picMkLst>
            <pc:docMk/>
            <pc:sldMk cId="2508968139" sldId="301"/>
            <ac:picMk id="3" creationId="{46B33BB9-3C3B-4412-9E02-C20586CA9E03}"/>
          </ac:picMkLst>
        </pc:picChg>
        <pc:picChg chg="del">
          <ac:chgData name="Shauna Silvera" userId="b7fc2ca4-74a9-4266-be2a-ed49841b27b8" providerId="ADAL" clId="{9A4672BC-B896-4CD7-8671-0395B90419BB}" dt="2020-11-19T15:14:38.452" v="547" actId="478"/>
          <ac:picMkLst>
            <pc:docMk/>
            <pc:sldMk cId="2508968139" sldId="301"/>
            <ac:picMk id="5" creationId="{6AC7977E-DB82-4477-8AEC-CEC671605ABC}"/>
          </ac:picMkLst>
        </pc:picChg>
      </pc:sldChg>
      <pc:sldChg chg="modSp mod">
        <pc:chgData name="Shauna Silvera" userId="b7fc2ca4-74a9-4266-be2a-ed49841b27b8" providerId="ADAL" clId="{9A4672BC-B896-4CD7-8671-0395B90419BB}" dt="2020-11-19T15:12:07.954" v="546" actId="1076"/>
        <pc:sldMkLst>
          <pc:docMk/>
          <pc:sldMk cId="334321361" sldId="302"/>
        </pc:sldMkLst>
        <pc:spChg chg="mod">
          <ac:chgData name="Shauna Silvera" userId="b7fc2ca4-74a9-4266-be2a-ed49841b27b8" providerId="ADAL" clId="{9A4672BC-B896-4CD7-8671-0395B90419BB}" dt="2020-11-19T15:12:07.954" v="546" actId="1076"/>
          <ac:spMkLst>
            <pc:docMk/>
            <pc:sldMk cId="334321361" sldId="302"/>
            <ac:spMk id="4098" creationId="{BB2AC94D-B100-4E0B-A1DC-C7C7034715B2}"/>
          </ac:spMkLst>
        </pc:spChg>
        <pc:spChg chg="mod">
          <ac:chgData name="Shauna Silvera" userId="b7fc2ca4-74a9-4266-be2a-ed49841b27b8" providerId="ADAL" clId="{9A4672BC-B896-4CD7-8671-0395B90419BB}" dt="2020-11-19T15:10:08.080" v="491" actId="20577"/>
          <ac:spMkLst>
            <pc:docMk/>
            <pc:sldMk cId="334321361" sldId="302"/>
            <ac:spMk id="4101" creationId="{CD1A8D65-B3D2-4379-AFCD-7453F21DB88F}"/>
          </ac:spMkLst>
        </pc:spChg>
      </pc:sldChg>
      <pc:sldChg chg="modSp mod">
        <pc:chgData name="Shauna Silvera" userId="b7fc2ca4-74a9-4266-be2a-ed49841b27b8" providerId="ADAL" clId="{9A4672BC-B896-4CD7-8671-0395B90419BB}" dt="2020-11-19T15:05:14.058" v="398" actId="20577"/>
        <pc:sldMkLst>
          <pc:docMk/>
          <pc:sldMk cId="1358749684" sldId="304"/>
        </pc:sldMkLst>
        <pc:spChg chg="mod">
          <ac:chgData name="Shauna Silvera" userId="b7fc2ca4-74a9-4266-be2a-ed49841b27b8" providerId="ADAL" clId="{9A4672BC-B896-4CD7-8671-0395B90419BB}" dt="2020-11-19T15:05:14.058" v="398" actId="20577"/>
          <ac:spMkLst>
            <pc:docMk/>
            <pc:sldMk cId="1358749684" sldId="304"/>
            <ac:spMk id="4098" creationId="{BB2AC94D-B100-4E0B-A1DC-C7C7034715B2}"/>
          </ac:spMkLst>
        </pc:spChg>
      </pc:sldChg>
      <pc:sldChg chg="modSp mod">
        <pc:chgData name="Shauna Silvera" userId="b7fc2ca4-74a9-4266-be2a-ed49841b27b8" providerId="ADAL" clId="{9A4672BC-B896-4CD7-8671-0395B90419BB}" dt="2020-11-19T15:07:56.998" v="407" actId="255"/>
        <pc:sldMkLst>
          <pc:docMk/>
          <pc:sldMk cId="3505954628" sldId="305"/>
        </pc:sldMkLst>
        <pc:spChg chg="mod">
          <ac:chgData name="Shauna Silvera" userId="b7fc2ca4-74a9-4266-be2a-ed49841b27b8" providerId="ADAL" clId="{9A4672BC-B896-4CD7-8671-0395B90419BB}" dt="2020-11-19T15:07:56.998" v="407" actId="255"/>
          <ac:spMkLst>
            <pc:docMk/>
            <pc:sldMk cId="3505954628" sldId="305"/>
            <ac:spMk id="4098" creationId="{BB2AC94D-B100-4E0B-A1DC-C7C7034715B2}"/>
          </ac:spMkLst>
        </pc:spChg>
      </pc:sldChg>
      <pc:sldChg chg="addSp delSp modSp mod ord">
        <pc:chgData name="Shauna Silvera" userId="b7fc2ca4-74a9-4266-be2a-ed49841b27b8" providerId="ADAL" clId="{9A4672BC-B896-4CD7-8671-0395B90419BB}" dt="2020-11-19T15:08:04.468" v="410" actId="20578"/>
        <pc:sldMkLst>
          <pc:docMk/>
          <pc:sldMk cId="3027257885" sldId="306"/>
        </pc:sldMkLst>
        <pc:spChg chg="add del mod">
          <ac:chgData name="Shauna Silvera" userId="b7fc2ca4-74a9-4266-be2a-ed49841b27b8" providerId="ADAL" clId="{9A4672BC-B896-4CD7-8671-0395B90419BB}" dt="2020-11-19T14:41:51.812" v="3" actId="478"/>
          <ac:spMkLst>
            <pc:docMk/>
            <pc:sldMk cId="3027257885" sldId="306"/>
            <ac:spMk id="2" creationId="{1B733B03-7400-4812-AF16-8049D8768879}"/>
          </ac:spMkLst>
        </pc:spChg>
        <pc:spChg chg="add mod">
          <ac:chgData name="Shauna Silvera" userId="b7fc2ca4-74a9-4266-be2a-ed49841b27b8" providerId="ADAL" clId="{9A4672BC-B896-4CD7-8671-0395B90419BB}" dt="2020-11-19T14:42:50.732" v="38" actId="207"/>
          <ac:spMkLst>
            <pc:docMk/>
            <pc:sldMk cId="3027257885" sldId="306"/>
            <ac:spMk id="8" creationId="{AAB8A051-1326-4B9C-B1E3-019F01D9997C}"/>
          </ac:spMkLst>
        </pc:spChg>
        <pc:spChg chg="del mod">
          <ac:chgData name="Shauna Silvera" userId="b7fc2ca4-74a9-4266-be2a-ed49841b27b8" providerId="ADAL" clId="{9A4672BC-B896-4CD7-8671-0395B90419BB}" dt="2020-11-19T14:41:47.307" v="1" actId="478"/>
          <ac:spMkLst>
            <pc:docMk/>
            <pc:sldMk cId="3027257885" sldId="306"/>
            <ac:spMk id="4098" creationId="{BB2AC94D-B100-4E0B-A1DC-C7C7034715B2}"/>
          </ac:spMkLst>
        </pc:spChg>
      </pc:sldChg>
    </pc:docChg>
  </pc:docChgLst>
  <pc:docChgLst>
    <pc:chgData name="Adam Ruhe" userId="S::a.ruhe@nishkamschools.org::1461294f-d672-4616-8876-4ea691fb4445" providerId="AD" clId="Web-{AEE733DF-3974-B9FB-7B08-B80E6F2A550F}"/>
    <pc:docChg chg="delSld">
      <pc:chgData name="Adam Ruhe" userId="S::a.ruhe@nishkamschools.org::1461294f-d672-4616-8876-4ea691fb4445" providerId="AD" clId="Web-{AEE733DF-3974-B9FB-7B08-B80E6F2A550F}" dt="2022-09-16T14:59:36.858" v="1"/>
      <pc:docMkLst>
        <pc:docMk/>
      </pc:docMkLst>
      <pc:sldChg chg="del">
        <pc:chgData name="Adam Ruhe" userId="S::a.ruhe@nishkamschools.org::1461294f-d672-4616-8876-4ea691fb4445" providerId="AD" clId="Web-{AEE733DF-3974-B9FB-7B08-B80E6F2A550F}" dt="2022-09-16T14:59:35.639" v="0"/>
        <pc:sldMkLst>
          <pc:docMk/>
          <pc:sldMk cId="3463527952" sldId="308"/>
        </pc:sldMkLst>
      </pc:sldChg>
      <pc:sldChg chg="del">
        <pc:chgData name="Adam Ruhe" userId="S::a.ruhe@nishkamschools.org::1461294f-d672-4616-8876-4ea691fb4445" providerId="AD" clId="Web-{AEE733DF-3974-B9FB-7B08-B80E6F2A550F}" dt="2022-09-16T14:59:36.858" v="1"/>
        <pc:sldMkLst>
          <pc:docMk/>
          <pc:sldMk cId="4069096411" sldId="309"/>
        </pc:sldMkLst>
      </pc:sldChg>
    </pc:docChg>
  </pc:docChgLst>
  <pc:docChgLst>
    <pc:chgData name="Shauna Silvera" userId="S::s.silvera@nishkamschools.org::b7fc2ca4-74a9-4266-be2a-ed49841b27b8" providerId="AD" clId="Web-{34B2B3E6-2947-A1DA-F26A-782EC4378D69}"/>
    <pc:docChg chg="delSld modSld">
      <pc:chgData name="Shauna Silvera" userId="S::s.silvera@nishkamschools.org::b7fc2ca4-74a9-4266-be2a-ed49841b27b8" providerId="AD" clId="Web-{34B2B3E6-2947-A1DA-F26A-782EC4378D69}" dt="2022-09-15T10:39:58.596" v="2" actId="20577"/>
      <pc:docMkLst>
        <pc:docMk/>
      </pc:docMkLst>
      <pc:sldChg chg="modSp">
        <pc:chgData name="Shauna Silvera" userId="S::s.silvera@nishkamschools.org::b7fc2ca4-74a9-4266-be2a-ed49841b27b8" providerId="AD" clId="Web-{34B2B3E6-2947-A1DA-F26A-782EC4378D69}" dt="2022-09-15T10:39:58.596" v="2" actId="20577"/>
        <pc:sldMkLst>
          <pc:docMk/>
          <pc:sldMk cId="3727645336" sldId="300"/>
        </pc:sldMkLst>
        <pc:spChg chg="mod">
          <ac:chgData name="Shauna Silvera" userId="S::s.silvera@nishkamschools.org::b7fc2ca4-74a9-4266-be2a-ed49841b27b8" providerId="AD" clId="Web-{34B2B3E6-2947-A1DA-F26A-782EC4378D69}" dt="2022-09-15T10:39:58.596" v="2" actId="20577"/>
          <ac:spMkLst>
            <pc:docMk/>
            <pc:sldMk cId="3727645336" sldId="300"/>
            <ac:spMk id="4098" creationId="{BB2AC94D-B100-4E0B-A1DC-C7C7034715B2}"/>
          </ac:spMkLst>
        </pc:spChg>
      </pc:sldChg>
      <pc:sldChg chg="del">
        <pc:chgData name="Shauna Silvera" userId="S::s.silvera@nishkamschools.org::b7fc2ca4-74a9-4266-be2a-ed49841b27b8" providerId="AD" clId="Web-{34B2B3E6-2947-A1DA-F26A-782EC4378D69}" dt="2022-09-15T10:29:07.512" v="0"/>
        <pc:sldMkLst>
          <pc:docMk/>
          <pc:sldMk cId="1364843425" sldId="312"/>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4B157-364E-4A7E-9F90-90AF1262F153}"/>
              </a:ext>
            </a:extLst>
          </p:cNvPr>
          <p:cNvSpPr>
            <a:spLocks noGrp="1"/>
          </p:cNvSpPr>
          <p:nvPr>
            <p:ph type="hdr" sz="quarter"/>
          </p:nvPr>
        </p:nvSpPr>
        <p:spPr>
          <a:xfrm>
            <a:off x="0" y="0"/>
            <a:ext cx="2890838"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A97EE61B-6B0B-49B7-A221-3D67B6F0DF45}"/>
              </a:ext>
            </a:extLst>
          </p:cNvPr>
          <p:cNvSpPr>
            <a:spLocks noGrp="1"/>
          </p:cNvSpPr>
          <p:nvPr>
            <p:ph type="dt" sz="quarter" idx="1"/>
          </p:nvPr>
        </p:nvSpPr>
        <p:spPr>
          <a:xfrm>
            <a:off x="3776663" y="0"/>
            <a:ext cx="2890837"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72DA07B-9484-40D7-83AE-4255794786D7}" type="datetimeFigureOut">
              <a:rPr lang="en-GB" altLang="en-US"/>
              <a:pPr>
                <a:defRPr/>
              </a:pPr>
              <a:t>16/09/2022</a:t>
            </a:fld>
            <a:endParaRPr lang="en-GB" altLang="en-US"/>
          </a:p>
        </p:txBody>
      </p:sp>
      <p:sp>
        <p:nvSpPr>
          <p:cNvPr id="4" name="Footer Placeholder 3">
            <a:extLst>
              <a:ext uri="{FF2B5EF4-FFF2-40B4-BE49-F238E27FC236}">
                <a16:creationId xmlns:a16="http://schemas.microsoft.com/office/drawing/2014/main" id="{4E57DC6C-C019-45A4-B3A3-A28000C534FE}"/>
              </a:ext>
            </a:extLst>
          </p:cNvPr>
          <p:cNvSpPr>
            <a:spLocks noGrp="1"/>
          </p:cNvSpPr>
          <p:nvPr>
            <p:ph type="ftr" sz="quarter" idx="2"/>
          </p:nvPr>
        </p:nvSpPr>
        <p:spPr>
          <a:xfrm>
            <a:off x="0" y="9429750"/>
            <a:ext cx="2890838"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 name="Slide Number Placeholder 4">
            <a:extLst>
              <a:ext uri="{FF2B5EF4-FFF2-40B4-BE49-F238E27FC236}">
                <a16:creationId xmlns:a16="http://schemas.microsoft.com/office/drawing/2014/main" id="{772E9BE6-DF8C-45B0-8E20-CA4DDA789C6D}"/>
              </a:ext>
            </a:extLst>
          </p:cNvPr>
          <p:cNvSpPr>
            <a:spLocks noGrp="1"/>
          </p:cNvSpPr>
          <p:nvPr>
            <p:ph type="sldNum" sz="quarter" idx="3"/>
          </p:nvPr>
        </p:nvSpPr>
        <p:spPr>
          <a:xfrm>
            <a:off x="3776663" y="9429750"/>
            <a:ext cx="2890837"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4446956-50C8-4324-887B-416CA628111F}"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44AEC5-D340-44C2-A83C-BECA496B9B86}"/>
              </a:ext>
            </a:extLst>
          </p:cNvPr>
          <p:cNvSpPr>
            <a:spLocks noGrp="1"/>
          </p:cNvSpPr>
          <p:nvPr>
            <p:ph type="hdr" sz="quarter"/>
          </p:nvPr>
        </p:nvSpPr>
        <p:spPr>
          <a:xfrm>
            <a:off x="0" y="0"/>
            <a:ext cx="2889250"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CD3F9F19-44A5-4384-BDB0-011719DE2F74}"/>
              </a:ext>
            </a:extLst>
          </p:cNvPr>
          <p:cNvSpPr>
            <a:spLocks noGrp="1"/>
          </p:cNvSpPr>
          <p:nvPr>
            <p:ph type="dt" idx="1"/>
          </p:nvPr>
        </p:nvSpPr>
        <p:spPr>
          <a:xfrm>
            <a:off x="3778250" y="0"/>
            <a:ext cx="288925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BE2F8896-4836-447F-8BFE-A700284E1D2F}" type="datetimeFigureOut">
              <a:rPr lang="en-GB" altLang="en-US"/>
              <a:pPr>
                <a:defRPr/>
              </a:pPr>
              <a:t>16/09/2022</a:t>
            </a:fld>
            <a:endParaRPr lang="en-GB" altLang="en-US"/>
          </a:p>
        </p:txBody>
      </p:sp>
      <p:sp>
        <p:nvSpPr>
          <p:cNvPr id="4" name="Slide Image Placeholder 3">
            <a:extLst>
              <a:ext uri="{FF2B5EF4-FFF2-40B4-BE49-F238E27FC236}">
                <a16:creationId xmlns:a16="http://schemas.microsoft.com/office/drawing/2014/main" id="{DBA54A74-1EEC-442D-BE79-38D726959F36}"/>
              </a:ext>
            </a:extLst>
          </p:cNvPr>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0C4E5F7-94B3-4553-AB0C-4E1C1C8F7758}"/>
              </a:ext>
            </a:extLst>
          </p:cNvPr>
          <p:cNvSpPr>
            <a:spLocks noGrp="1"/>
          </p:cNvSpPr>
          <p:nvPr>
            <p:ph type="body" sz="quarter" idx="3"/>
          </p:nvPr>
        </p:nvSpPr>
        <p:spPr>
          <a:xfrm>
            <a:off x="666750" y="4716463"/>
            <a:ext cx="5335588"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102204-5932-4F83-AAE5-95D03A7609FA}"/>
              </a:ext>
            </a:extLst>
          </p:cNvPr>
          <p:cNvSpPr>
            <a:spLocks noGrp="1"/>
          </p:cNvSpPr>
          <p:nvPr>
            <p:ph type="ftr" sz="quarter" idx="4"/>
          </p:nvPr>
        </p:nvSpPr>
        <p:spPr>
          <a:xfrm>
            <a:off x="0" y="9429750"/>
            <a:ext cx="2889250"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7" name="Slide Number Placeholder 6">
            <a:extLst>
              <a:ext uri="{FF2B5EF4-FFF2-40B4-BE49-F238E27FC236}">
                <a16:creationId xmlns:a16="http://schemas.microsoft.com/office/drawing/2014/main" id="{252C6572-2D39-4EB9-9073-FBA338C85715}"/>
              </a:ext>
            </a:extLst>
          </p:cNvPr>
          <p:cNvSpPr>
            <a:spLocks noGrp="1"/>
          </p:cNvSpPr>
          <p:nvPr>
            <p:ph type="sldNum" sz="quarter" idx="5"/>
          </p:nvPr>
        </p:nvSpPr>
        <p:spPr>
          <a:xfrm>
            <a:off x="3778250" y="9429750"/>
            <a:ext cx="288925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2129B24-E10A-44C6-8525-888E7B23CA7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C879A-200A-467E-B996-D2FB5F2A3503}"/>
              </a:ext>
            </a:extLst>
          </p:cNvPr>
          <p:cNvSpPr>
            <a:spLocks noGrp="1"/>
          </p:cNvSpPr>
          <p:nvPr>
            <p:ph type="dt" sz="half" idx="10"/>
          </p:nvPr>
        </p:nvSpPr>
        <p:spPr/>
        <p:txBody>
          <a:bodyPr/>
          <a:lstStyle>
            <a:lvl1pPr>
              <a:defRPr/>
            </a:lvl1pPr>
          </a:lstStyle>
          <a:p>
            <a:pPr>
              <a:defRPr/>
            </a:pPr>
            <a:fld id="{D9B01A2F-554C-4489-9960-1D840E25CEB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2451D9B9-6B31-43EF-9247-E252C48B8C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0226F8B-6834-4411-842B-20ABC9EC24A1}"/>
              </a:ext>
            </a:extLst>
          </p:cNvPr>
          <p:cNvSpPr>
            <a:spLocks noGrp="1"/>
          </p:cNvSpPr>
          <p:nvPr>
            <p:ph type="sldNum" sz="quarter" idx="12"/>
          </p:nvPr>
        </p:nvSpPr>
        <p:spPr/>
        <p:txBody>
          <a:bodyPr/>
          <a:lstStyle>
            <a:lvl1pPr>
              <a:defRPr/>
            </a:lvl1pPr>
          </a:lstStyle>
          <a:p>
            <a:pPr>
              <a:defRPr/>
            </a:pPr>
            <a:fld id="{F866830C-0FA9-4D50-8C2F-9AE2740257E3}" type="slidenum">
              <a:rPr lang="en-GB" altLang="en-US"/>
              <a:pPr>
                <a:defRPr/>
              </a:pPr>
              <a:t>‹#›</a:t>
            </a:fld>
            <a:endParaRPr lang="en-GB" altLang="en-US"/>
          </a:p>
        </p:txBody>
      </p:sp>
    </p:spTree>
    <p:extLst>
      <p:ext uri="{BB962C8B-B14F-4D97-AF65-F5344CB8AC3E}">
        <p14:creationId xmlns:p14="http://schemas.microsoft.com/office/powerpoint/2010/main" val="159427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ACB3C-ED08-4104-91F8-549AED46FAA0}"/>
              </a:ext>
            </a:extLst>
          </p:cNvPr>
          <p:cNvSpPr>
            <a:spLocks noGrp="1"/>
          </p:cNvSpPr>
          <p:nvPr>
            <p:ph type="dt" sz="half" idx="10"/>
          </p:nvPr>
        </p:nvSpPr>
        <p:spPr/>
        <p:txBody>
          <a:bodyPr/>
          <a:lstStyle>
            <a:lvl1pPr>
              <a:defRPr/>
            </a:lvl1pPr>
          </a:lstStyle>
          <a:p>
            <a:pPr>
              <a:defRPr/>
            </a:pPr>
            <a:fld id="{EBC7DC51-D3F3-48D8-8495-19E5806BFA0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5DBECBEB-5023-43E1-B56D-511CDC489A7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1F24789-D550-4DD7-8A4B-47AC55F6A8CB}"/>
              </a:ext>
            </a:extLst>
          </p:cNvPr>
          <p:cNvSpPr>
            <a:spLocks noGrp="1"/>
          </p:cNvSpPr>
          <p:nvPr>
            <p:ph type="sldNum" sz="quarter" idx="12"/>
          </p:nvPr>
        </p:nvSpPr>
        <p:spPr/>
        <p:txBody>
          <a:bodyPr/>
          <a:lstStyle>
            <a:lvl1pPr>
              <a:defRPr/>
            </a:lvl1pPr>
          </a:lstStyle>
          <a:p>
            <a:pPr>
              <a:defRPr/>
            </a:pPr>
            <a:fld id="{D5BC45E8-A30F-4F3A-A2AA-FF641937C23F}" type="slidenum">
              <a:rPr lang="en-GB" altLang="en-US"/>
              <a:pPr>
                <a:defRPr/>
              </a:pPr>
              <a:t>‹#›</a:t>
            </a:fld>
            <a:endParaRPr lang="en-GB" altLang="en-US"/>
          </a:p>
        </p:txBody>
      </p:sp>
    </p:spTree>
    <p:extLst>
      <p:ext uri="{BB962C8B-B14F-4D97-AF65-F5344CB8AC3E}">
        <p14:creationId xmlns:p14="http://schemas.microsoft.com/office/powerpoint/2010/main" val="193418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6698E-835D-4E81-B98B-4661E4BD8D05}"/>
              </a:ext>
            </a:extLst>
          </p:cNvPr>
          <p:cNvSpPr>
            <a:spLocks noGrp="1"/>
          </p:cNvSpPr>
          <p:nvPr>
            <p:ph type="dt" sz="half" idx="10"/>
          </p:nvPr>
        </p:nvSpPr>
        <p:spPr/>
        <p:txBody>
          <a:bodyPr/>
          <a:lstStyle>
            <a:lvl1pPr>
              <a:defRPr/>
            </a:lvl1pPr>
          </a:lstStyle>
          <a:p>
            <a:pPr>
              <a:defRPr/>
            </a:pPr>
            <a:fld id="{048CB999-E685-49BE-8A78-8A10A297E62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3E84ACF0-2514-4CB0-8451-5BB4C569B20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6F3A6ED-D6A9-4183-85BB-B7BE1A3F156E}"/>
              </a:ext>
            </a:extLst>
          </p:cNvPr>
          <p:cNvSpPr>
            <a:spLocks noGrp="1"/>
          </p:cNvSpPr>
          <p:nvPr>
            <p:ph type="sldNum" sz="quarter" idx="12"/>
          </p:nvPr>
        </p:nvSpPr>
        <p:spPr/>
        <p:txBody>
          <a:bodyPr/>
          <a:lstStyle>
            <a:lvl1pPr>
              <a:defRPr/>
            </a:lvl1pPr>
          </a:lstStyle>
          <a:p>
            <a:pPr>
              <a:defRPr/>
            </a:pPr>
            <a:fld id="{413B0AAB-7D81-4222-9FC2-FAAB0A5871F2}" type="slidenum">
              <a:rPr lang="en-GB" altLang="en-US"/>
              <a:pPr>
                <a:defRPr/>
              </a:pPr>
              <a:t>‹#›</a:t>
            </a:fld>
            <a:endParaRPr lang="en-GB" altLang="en-US"/>
          </a:p>
        </p:txBody>
      </p:sp>
    </p:spTree>
    <p:extLst>
      <p:ext uri="{BB962C8B-B14F-4D97-AF65-F5344CB8AC3E}">
        <p14:creationId xmlns:p14="http://schemas.microsoft.com/office/powerpoint/2010/main" val="100849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A1E6633-B40C-436F-AFE4-F97A05B31559}"/>
              </a:ext>
            </a:extLst>
          </p:cNvPr>
          <p:cNvSpPr>
            <a:spLocks noGrp="1"/>
          </p:cNvSpPr>
          <p:nvPr>
            <p:ph type="dt" sz="half" idx="10"/>
          </p:nvPr>
        </p:nvSpPr>
        <p:spPr/>
        <p:txBody>
          <a:bodyPr/>
          <a:lstStyle>
            <a:lvl1pPr>
              <a:defRPr/>
            </a:lvl1pPr>
          </a:lstStyle>
          <a:p>
            <a:pPr>
              <a:defRPr/>
            </a:pPr>
            <a:fld id="{DF29D151-FF92-415C-B921-EE6FF60ACD0D}"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67B6664E-FBA3-463E-B05E-5AD7593B293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DA1AD27-1B14-47BE-9A04-488D5BB04CD0}"/>
              </a:ext>
            </a:extLst>
          </p:cNvPr>
          <p:cNvSpPr>
            <a:spLocks noGrp="1"/>
          </p:cNvSpPr>
          <p:nvPr>
            <p:ph type="sldNum" sz="quarter" idx="12"/>
          </p:nvPr>
        </p:nvSpPr>
        <p:spPr/>
        <p:txBody>
          <a:bodyPr/>
          <a:lstStyle>
            <a:lvl1pPr>
              <a:defRPr/>
            </a:lvl1pPr>
          </a:lstStyle>
          <a:p>
            <a:pPr>
              <a:defRPr/>
            </a:pPr>
            <a:fld id="{6562F12E-8202-442B-875D-611F6E9D1D7A}" type="slidenum">
              <a:rPr lang="en-GB" altLang="en-US"/>
              <a:pPr>
                <a:defRPr/>
              </a:pPr>
              <a:t>‹#›</a:t>
            </a:fld>
            <a:endParaRPr lang="en-GB" altLang="en-US"/>
          </a:p>
        </p:txBody>
      </p:sp>
    </p:spTree>
    <p:extLst>
      <p:ext uri="{BB962C8B-B14F-4D97-AF65-F5344CB8AC3E}">
        <p14:creationId xmlns:p14="http://schemas.microsoft.com/office/powerpoint/2010/main" val="324952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653501-D699-47EC-9307-AD5B00A3E731}"/>
              </a:ext>
            </a:extLst>
          </p:cNvPr>
          <p:cNvSpPr>
            <a:spLocks noGrp="1"/>
          </p:cNvSpPr>
          <p:nvPr>
            <p:ph type="dt" sz="half" idx="10"/>
          </p:nvPr>
        </p:nvSpPr>
        <p:spPr/>
        <p:txBody>
          <a:bodyPr/>
          <a:lstStyle>
            <a:lvl1pPr>
              <a:defRPr/>
            </a:lvl1pPr>
          </a:lstStyle>
          <a:p>
            <a:pPr>
              <a:defRPr/>
            </a:pPr>
            <a:fld id="{4803DA7A-6B83-4934-A1D0-97E34CA25B80}" type="datetimeFigureOut">
              <a:rPr lang="en-GB" altLang="en-US"/>
              <a:pPr>
                <a:defRPr/>
              </a:pPr>
              <a:t>16/09/2022</a:t>
            </a:fld>
            <a:endParaRPr lang="en-GB" altLang="en-US"/>
          </a:p>
        </p:txBody>
      </p:sp>
      <p:sp>
        <p:nvSpPr>
          <p:cNvPr id="8" name="Footer Placeholder 4">
            <a:extLst>
              <a:ext uri="{FF2B5EF4-FFF2-40B4-BE49-F238E27FC236}">
                <a16:creationId xmlns:a16="http://schemas.microsoft.com/office/drawing/2014/main" id="{7DAFAC6C-3A54-4A6C-8775-8783A70F681C}"/>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62A0232-D5C7-484B-AAED-24510D5366BC}"/>
              </a:ext>
            </a:extLst>
          </p:cNvPr>
          <p:cNvSpPr>
            <a:spLocks noGrp="1"/>
          </p:cNvSpPr>
          <p:nvPr>
            <p:ph type="sldNum" sz="quarter" idx="12"/>
          </p:nvPr>
        </p:nvSpPr>
        <p:spPr/>
        <p:txBody>
          <a:bodyPr/>
          <a:lstStyle>
            <a:lvl1pPr>
              <a:defRPr/>
            </a:lvl1pPr>
          </a:lstStyle>
          <a:p>
            <a:pPr>
              <a:defRPr/>
            </a:pPr>
            <a:fld id="{AEAE3C22-2CF4-4933-80AA-F0F9DC62569D}" type="slidenum">
              <a:rPr lang="en-GB" altLang="en-US"/>
              <a:pPr>
                <a:defRPr/>
              </a:pPr>
              <a:t>‹#›</a:t>
            </a:fld>
            <a:endParaRPr lang="en-GB" altLang="en-US"/>
          </a:p>
        </p:txBody>
      </p:sp>
    </p:spTree>
    <p:extLst>
      <p:ext uri="{BB962C8B-B14F-4D97-AF65-F5344CB8AC3E}">
        <p14:creationId xmlns:p14="http://schemas.microsoft.com/office/powerpoint/2010/main" val="209735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2B853A4-A24E-4941-9845-E50B084100DD}"/>
              </a:ext>
            </a:extLst>
          </p:cNvPr>
          <p:cNvSpPr>
            <a:spLocks noGrp="1"/>
          </p:cNvSpPr>
          <p:nvPr>
            <p:ph type="dt" sz="half" idx="10"/>
          </p:nvPr>
        </p:nvSpPr>
        <p:spPr/>
        <p:txBody>
          <a:bodyPr/>
          <a:lstStyle>
            <a:lvl1pPr>
              <a:defRPr/>
            </a:lvl1pPr>
          </a:lstStyle>
          <a:p>
            <a:pPr>
              <a:defRPr/>
            </a:pPr>
            <a:fld id="{3F4A49B9-AA08-489A-AFE9-D028E2FC6149}" type="datetimeFigureOut">
              <a:rPr lang="en-GB" altLang="en-US"/>
              <a:pPr>
                <a:defRPr/>
              </a:pPr>
              <a:t>16/09/2022</a:t>
            </a:fld>
            <a:endParaRPr lang="en-GB" altLang="en-US"/>
          </a:p>
        </p:txBody>
      </p:sp>
      <p:sp>
        <p:nvSpPr>
          <p:cNvPr id="4" name="Footer Placeholder 4">
            <a:extLst>
              <a:ext uri="{FF2B5EF4-FFF2-40B4-BE49-F238E27FC236}">
                <a16:creationId xmlns:a16="http://schemas.microsoft.com/office/drawing/2014/main" id="{B4CB63D7-25FF-467C-9C06-655A50BD9896}"/>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1F7ABFC4-DE4F-4839-B9A7-EADBDA7FBA8D}"/>
              </a:ext>
            </a:extLst>
          </p:cNvPr>
          <p:cNvSpPr>
            <a:spLocks noGrp="1"/>
          </p:cNvSpPr>
          <p:nvPr>
            <p:ph type="sldNum" sz="quarter" idx="12"/>
          </p:nvPr>
        </p:nvSpPr>
        <p:spPr/>
        <p:txBody>
          <a:bodyPr/>
          <a:lstStyle>
            <a:lvl1pPr>
              <a:defRPr/>
            </a:lvl1pPr>
          </a:lstStyle>
          <a:p>
            <a:pPr>
              <a:defRPr/>
            </a:pPr>
            <a:fld id="{70F2D444-2E0D-49DA-A778-D035469A2259}" type="slidenum">
              <a:rPr lang="en-GB" altLang="en-US"/>
              <a:pPr>
                <a:defRPr/>
              </a:pPr>
              <a:t>‹#›</a:t>
            </a:fld>
            <a:endParaRPr lang="en-GB" altLang="en-US"/>
          </a:p>
        </p:txBody>
      </p:sp>
    </p:spTree>
    <p:extLst>
      <p:ext uri="{BB962C8B-B14F-4D97-AF65-F5344CB8AC3E}">
        <p14:creationId xmlns:p14="http://schemas.microsoft.com/office/powerpoint/2010/main" val="26938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259D4F2-F874-4A44-BCE5-51B5634D98A2}"/>
              </a:ext>
            </a:extLst>
          </p:cNvPr>
          <p:cNvSpPr>
            <a:spLocks noGrp="1"/>
          </p:cNvSpPr>
          <p:nvPr>
            <p:ph type="dt" sz="half" idx="10"/>
          </p:nvPr>
        </p:nvSpPr>
        <p:spPr/>
        <p:txBody>
          <a:bodyPr/>
          <a:lstStyle>
            <a:lvl1pPr>
              <a:defRPr/>
            </a:lvl1pPr>
          </a:lstStyle>
          <a:p>
            <a:pPr>
              <a:defRPr/>
            </a:pPr>
            <a:fld id="{CC3E87B8-2BA9-4072-910A-AD079BAC9F5F}" type="datetimeFigureOut">
              <a:rPr lang="en-GB" altLang="en-US"/>
              <a:pPr>
                <a:defRPr/>
              </a:pPr>
              <a:t>16/09/2022</a:t>
            </a:fld>
            <a:endParaRPr lang="en-GB" altLang="en-US"/>
          </a:p>
        </p:txBody>
      </p:sp>
      <p:sp>
        <p:nvSpPr>
          <p:cNvPr id="3" name="Footer Placeholder 4">
            <a:extLst>
              <a:ext uri="{FF2B5EF4-FFF2-40B4-BE49-F238E27FC236}">
                <a16:creationId xmlns:a16="http://schemas.microsoft.com/office/drawing/2014/main" id="{FE313D11-611F-40D0-BE57-6782F03E53CC}"/>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20ADD488-3647-4E5D-B36F-AA3DB47BDB03}"/>
              </a:ext>
            </a:extLst>
          </p:cNvPr>
          <p:cNvSpPr>
            <a:spLocks noGrp="1"/>
          </p:cNvSpPr>
          <p:nvPr>
            <p:ph type="sldNum" sz="quarter" idx="12"/>
          </p:nvPr>
        </p:nvSpPr>
        <p:spPr/>
        <p:txBody>
          <a:bodyPr/>
          <a:lstStyle>
            <a:lvl1pPr>
              <a:defRPr/>
            </a:lvl1pPr>
          </a:lstStyle>
          <a:p>
            <a:pPr>
              <a:defRPr/>
            </a:pPr>
            <a:fld id="{7807D5C7-0C4F-49AE-82C4-1A1F33A135C7}" type="slidenum">
              <a:rPr lang="en-GB" altLang="en-US"/>
              <a:pPr>
                <a:defRPr/>
              </a:pPr>
              <a:t>‹#›</a:t>
            </a:fld>
            <a:endParaRPr lang="en-GB" altLang="en-US"/>
          </a:p>
        </p:txBody>
      </p:sp>
    </p:spTree>
    <p:extLst>
      <p:ext uri="{BB962C8B-B14F-4D97-AF65-F5344CB8AC3E}">
        <p14:creationId xmlns:p14="http://schemas.microsoft.com/office/powerpoint/2010/main" val="150579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7AC235-8466-4C06-94BA-74CC39FBC82E}"/>
              </a:ext>
            </a:extLst>
          </p:cNvPr>
          <p:cNvSpPr>
            <a:spLocks noGrp="1"/>
          </p:cNvSpPr>
          <p:nvPr>
            <p:ph type="dt" sz="half" idx="10"/>
          </p:nvPr>
        </p:nvSpPr>
        <p:spPr/>
        <p:txBody>
          <a:bodyPr/>
          <a:lstStyle>
            <a:lvl1pPr>
              <a:defRPr/>
            </a:lvl1pPr>
          </a:lstStyle>
          <a:p>
            <a:pPr>
              <a:defRPr/>
            </a:pPr>
            <a:fld id="{1F840222-56A6-4035-AA66-0FFB9FE132DB}"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5DC7C8C7-366C-497E-BCC7-21B915090D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A57E5DD-0F58-4F76-B5F6-978A3B4D47D5}"/>
              </a:ext>
            </a:extLst>
          </p:cNvPr>
          <p:cNvSpPr>
            <a:spLocks noGrp="1"/>
          </p:cNvSpPr>
          <p:nvPr>
            <p:ph type="sldNum" sz="quarter" idx="12"/>
          </p:nvPr>
        </p:nvSpPr>
        <p:spPr/>
        <p:txBody>
          <a:bodyPr/>
          <a:lstStyle>
            <a:lvl1pPr>
              <a:defRPr/>
            </a:lvl1pPr>
          </a:lstStyle>
          <a:p>
            <a:pPr>
              <a:defRPr/>
            </a:pPr>
            <a:fld id="{FE765334-3E82-45AD-AB08-EF15150A9940}" type="slidenum">
              <a:rPr lang="en-GB" altLang="en-US"/>
              <a:pPr>
                <a:defRPr/>
              </a:pPr>
              <a:t>‹#›</a:t>
            </a:fld>
            <a:endParaRPr lang="en-GB" altLang="en-US"/>
          </a:p>
        </p:txBody>
      </p:sp>
    </p:spTree>
    <p:extLst>
      <p:ext uri="{BB962C8B-B14F-4D97-AF65-F5344CB8AC3E}">
        <p14:creationId xmlns:p14="http://schemas.microsoft.com/office/powerpoint/2010/main" val="4436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6FCEF74-CDAF-4FC3-A790-E550AFCDDFBB}"/>
              </a:ext>
            </a:extLst>
          </p:cNvPr>
          <p:cNvSpPr>
            <a:spLocks noGrp="1"/>
          </p:cNvSpPr>
          <p:nvPr>
            <p:ph type="dt" sz="half" idx="10"/>
          </p:nvPr>
        </p:nvSpPr>
        <p:spPr/>
        <p:txBody>
          <a:bodyPr/>
          <a:lstStyle>
            <a:lvl1pPr>
              <a:defRPr/>
            </a:lvl1pPr>
          </a:lstStyle>
          <a:p>
            <a:pPr>
              <a:defRPr/>
            </a:pPr>
            <a:fld id="{B108EC03-7712-4BC4-A7CA-5B554CE87917}"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A137633D-9117-471D-AF25-1B819F3C621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6690A08-4CDD-4849-B74C-C996C7983F5A}"/>
              </a:ext>
            </a:extLst>
          </p:cNvPr>
          <p:cNvSpPr>
            <a:spLocks noGrp="1"/>
          </p:cNvSpPr>
          <p:nvPr>
            <p:ph type="sldNum" sz="quarter" idx="12"/>
          </p:nvPr>
        </p:nvSpPr>
        <p:spPr/>
        <p:txBody>
          <a:bodyPr/>
          <a:lstStyle>
            <a:lvl1pPr>
              <a:defRPr/>
            </a:lvl1pPr>
          </a:lstStyle>
          <a:p>
            <a:pPr>
              <a:defRPr/>
            </a:pPr>
            <a:fld id="{372AA2AB-42B2-447F-AE0F-12333B7AC1DF}" type="slidenum">
              <a:rPr lang="en-GB" altLang="en-US"/>
              <a:pPr>
                <a:defRPr/>
              </a:pPr>
              <a:t>‹#›</a:t>
            </a:fld>
            <a:endParaRPr lang="en-GB" altLang="en-US"/>
          </a:p>
        </p:txBody>
      </p:sp>
    </p:spTree>
    <p:extLst>
      <p:ext uri="{BB962C8B-B14F-4D97-AF65-F5344CB8AC3E}">
        <p14:creationId xmlns:p14="http://schemas.microsoft.com/office/powerpoint/2010/main" val="2741645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D2640-D2DD-4760-A3F5-749F2E31FBE9}"/>
              </a:ext>
            </a:extLst>
          </p:cNvPr>
          <p:cNvSpPr>
            <a:spLocks noGrp="1"/>
          </p:cNvSpPr>
          <p:nvPr>
            <p:ph type="dt" sz="half" idx="10"/>
          </p:nvPr>
        </p:nvSpPr>
        <p:spPr/>
        <p:txBody>
          <a:bodyPr/>
          <a:lstStyle>
            <a:lvl1pPr>
              <a:defRPr/>
            </a:lvl1pPr>
          </a:lstStyle>
          <a:p>
            <a:pPr>
              <a:defRPr/>
            </a:pPr>
            <a:fld id="{7CB7A9C6-D00D-46BB-B52E-1ED21E2FD3D5}"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E7A1D2A1-7ED8-42A7-A6B1-6B7E622381D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91C4015-7C85-484D-ACD0-11AB064116DD}"/>
              </a:ext>
            </a:extLst>
          </p:cNvPr>
          <p:cNvSpPr>
            <a:spLocks noGrp="1"/>
          </p:cNvSpPr>
          <p:nvPr>
            <p:ph type="sldNum" sz="quarter" idx="12"/>
          </p:nvPr>
        </p:nvSpPr>
        <p:spPr/>
        <p:txBody>
          <a:bodyPr/>
          <a:lstStyle>
            <a:lvl1pPr>
              <a:defRPr/>
            </a:lvl1pPr>
          </a:lstStyle>
          <a:p>
            <a:pPr>
              <a:defRPr/>
            </a:pPr>
            <a:fld id="{FC1181B3-BBB4-4C32-AF13-81D883D824D0}" type="slidenum">
              <a:rPr lang="en-GB" altLang="en-US"/>
              <a:pPr>
                <a:defRPr/>
              </a:pPr>
              <a:t>‹#›</a:t>
            </a:fld>
            <a:endParaRPr lang="en-GB" altLang="en-US"/>
          </a:p>
        </p:txBody>
      </p:sp>
    </p:spTree>
    <p:extLst>
      <p:ext uri="{BB962C8B-B14F-4D97-AF65-F5344CB8AC3E}">
        <p14:creationId xmlns:p14="http://schemas.microsoft.com/office/powerpoint/2010/main" val="349921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BD9A5-B28B-4359-8D63-BB50BDA89E39}"/>
              </a:ext>
            </a:extLst>
          </p:cNvPr>
          <p:cNvSpPr>
            <a:spLocks noGrp="1"/>
          </p:cNvSpPr>
          <p:nvPr>
            <p:ph type="dt" sz="half" idx="10"/>
          </p:nvPr>
        </p:nvSpPr>
        <p:spPr/>
        <p:txBody>
          <a:bodyPr/>
          <a:lstStyle>
            <a:lvl1pPr>
              <a:defRPr/>
            </a:lvl1pPr>
          </a:lstStyle>
          <a:p>
            <a:pPr>
              <a:defRPr/>
            </a:pPr>
            <a:fld id="{ECFE741A-E575-4DAA-A0AE-73CBD149F0F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DEF75D71-3972-4F66-A182-EE0FA615558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9E1F28C-A07B-4123-98DA-E1F0F8A2346A}"/>
              </a:ext>
            </a:extLst>
          </p:cNvPr>
          <p:cNvSpPr>
            <a:spLocks noGrp="1"/>
          </p:cNvSpPr>
          <p:nvPr>
            <p:ph type="sldNum" sz="quarter" idx="12"/>
          </p:nvPr>
        </p:nvSpPr>
        <p:spPr/>
        <p:txBody>
          <a:bodyPr/>
          <a:lstStyle>
            <a:lvl1pPr>
              <a:defRPr/>
            </a:lvl1pPr>
          </a:lstStyle>
          <a:p>
            <a:pPr>
              <a:defRPr/>
            </a:pPr>
            <a:fld id="{983E8518-61C4-4A42-BCDD-7879BB7CF4B2}" type="slidenum">
              <a:rPr lang="en-GB" altLang="en-US"/>
              <a:pPr>
                <a:defRPr/>
              </a:pPr>
              <a:t>‹#›</a:t>
            </a:fld>
            <a:endParaRPr lang="en-GB" altLang="en-US"/>
          </a:p>
        </p:txBody>
      </p:sp>
    </p:spTree>
    <p:extLst>
      <p:ext uri="{BB962C8B-B14F-4D97-AF65-F5344CB8AC3E}">
        <p14:creationId xmlns:p14="http://schemas.microsoft.com/office/powerpoint/2010/main" val="99375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466860-41A3-474F-8AA2-7761BEFFE4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5BEE338-8C01-4541-90A5-08B0A8BAEC0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BB3C9C4-2780-47D9-A167-376438A8770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2D77B787-DD71-4C54-83DF-2487400F3757}"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A14B1267-1501-4DE1-8E91-482B2CEA7DAC}"/>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1935F87-0FA9-4F7D-ACE8-88446342A93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B9E356FA-E786-4C73-B836-C1D41A4E39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603157" y="2287121"/>
            <a:ext cx="7934325" cy="504825"/>
          </a:xfrm>
        </p:spPr>
        <p:txBody>
          <a:bodyPr/>
          <a:lstStyle/>
          <a:p>
            <a:r>
              <a:rPr lang="en-GB" altLang="en-US" sz="3200" b="1">
                <a:solidFill>
                  <a:srgbClr val="CC9900"/>
                </a:solidFill>
                <a:latin typeface="Century Gothic"/>
                <a:ea typeface="ＭＳ Ｐゴシック"/>
              </a:rPr>
              <a:t>Welcome to the </a:t>
            </a:r>
            <a:r>
              <a:rPr lang="en-GB" altLang="en-US" sz="3200" b="1" err="1">
                <a:solidFill>
                  <a:srgbClr val="CC9900"/>
                </a:solidFill>
                <a:latin typeface="Century Gothic"/>
                <a:ea typeface="ＭＳ Ｐゴシック"/>
              </a:rPr>
              <a:t>Nishkam</a:t>
            </a:r>
            <a:r>
              <a:rPr lang="en-GB" altLang="en-US" sz="3200" b="1">
                <a:solidFill>
                  <a:srgbClr val="CC9900"/>
                </a:solidFill>
                <a:latin typeface="Century Gothic"/>
                <a:ea typeface="ＭＳ Ｐゴシック"/>
              </a:rPr>
              <a:t> </a:t>
            </a:r>
            <a:br>
              <a:rPr lang="en-GB" altLang="en-US" sz="3200" b="1">
                <a:solidFill>
                  <a:srgbClr val="CC9900"/>
                </a:solidFill>
                <a:latin typeface="Century Gothic"/>
                <a:ea typeface="ＭＳ Ｐゴシック"/>
              </a:rPr>
            </a:br>
            <a:r>
              <a:rPr lang="en-GB" altLang="en-US" sz="3200" b="1">
                <a:solidFill>
                  <a:srgbClr val="CC9900"/>
                </a:solidFill>
                <a:latin typeface="Century Gothic"/>
                <a:ea typeface="ＭＳ Ｐゴシック"/>
              </a:rPr>
              <a:t>Psychology department</a:t>
            </a:r>
            <a:endParaRPr lang="en-US" sz="3200">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059971" y="1783959"/>
            <a:ext cx="3483937" cy="2889114"/>
          </a:xfrm>
        </p:spPr>
        <p:txBody>
          <a:bodyPr vert="horz" lIns="91440" tIns="45720" rIns="91440" bIns="45720" rtlCol="0" anchor="b">
            <a:normAutofit/>
          </a:bodyPr>
          <a:lstStyle/>
          <a:p>
            <a:pPr algn="l" eaLnBrk="1" hangingPunct="1">
              <a:lnSpc>
                <a:spcPct val="90000"/>
              </a:lnSpc>
            </a:pPr>
            <a:r>
              <a:rPr lang="en-US" altLang="en-US" sz="5100" b="1"/>
              <a:t>Head of Department welcome</a:t>
            </a:r>
          </a:p>
        </p:txBody>
      </p:sp>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059970" y="4750893"/>
            <a:ext cx="3483937" cy="1147863"/>
          </a:xfrm>
        </p:spPr>
        <p:txBody>
          <a:bodyPr vert="horz" lIns="91440" tIns="45720" rIns="91440" bIns="45720" rtlCol="0" anchor="t">
            <a:normAutofit/>
          </a:bodyPr>
          <a:lstStyle/>
          <a:p>
            <a:pPr marL="0" indent="0" eaLnBrk="1" hangingPunct="1">
              <a:lnSpc>
                <a:spcPct val="90000"/>
              </a:lnSpc>
              <a:spcBef>
                <a:spcPts val="1000"/>
              </a:spcBef>
              <a:spcAft>
                <a:spcPts val="600"/>
              </a:spcAft>
              <a:buNone/>
            </a:pPr>
            <a:r>
              <a:rPr lang="en-US" altLang="en-US" sz="1700"/>
              <a:t>More than Academic Excellence | More than a School | More than ‘Self’</a:t>
            </a:r>
          </a:p>
        </p:txBody>
      </p:sp>
      <p:sp>
        <p:nvSpPr>
          <p:cNvPr id="138" name="Freeform: Shape 137">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629586"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Content Placeholder 4" descr="A picture containing person&#10;&#10;Description automatically generated">
            <a:extLst>
              <a:ext uri="{FF2B5EF4-FFF2-40B4-BE49-F238E27FC236}">
                <a16:creationId xmlns:a16="http://schemas.microsoft.com/office/drawing/2014/main" id="{D0073645-1920-4902-B6B4-59DA97479C4C}"/>
              </a:ext>
            </a:extLst>
          </p:cNvPr>
          <p:cNvPicPr>
            <a:picLocks noChangeAspect="1"/>
          </p:cNvPicPr>
          <p:nvPr/>
        </p:nvPicPr>
        <p:blipFill rotWithShape="1">
          <a:blip r:embed="rId2">
            <a:extLst>
              <a:ext uri="{28A0092B-C50C-407E-A947-70E740481C1C}">
                <a14:useLocalDpi xmlns:a14="http://schemas.microsoft.com/office/drawing/2010/main" val="0"/>
              </a:ext>
            </a:extLst>
          </a:blip>
          <a:srcRect r="1" b="16517"/>
          <a:stretch/>
        </p:blipFill>
        <p:spPr bwMode="auto">
          <a:xfrm>
            <a:off x="20" y="10"/>
            <a:ext cx="4518095"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8633688"/>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179512" y="1452317"/>
            <a:ext cx="8784976" cy="4777703"/>
          </a:xfrm>
        </p:spPr>
        <p:txBody>
          <a:bodyPr/>
          <a:lstStyle/>
          <a:p>
            <a:pPr marL="0" indent="0">
              <a:spcAft>
                <a:spcPts val="1800"/>
              </a:spcAft>
              <a:buNone/>
            </a:pPr>
            <a:r>
              <a:rPr lang="en-GB" sz="2000" dirty="0">
                <a:effectLst/>
                <a:ea typeface="Times New Roman" panose="02020603050405020304" pitchFamily="18" charset="0"/>
                <a:cs typeface="Times New Roman"/>
              </a:rPr>
              <a:t>Psychology plays a significant part in modern day life, from the school classroom to the courtroom, in </a:t>
            </a:r>
            <a:r>
              <a:rPr lang="en-GB" sz="2000" dirty="0">
                <a:ea typeface="Times New Roman" panose="02020603050405020304" pitchFamily="18" charset="0"/>
                <a:cs typeface="Times New Roman"/>
              </a:rPr>
              <a:t>medicine, technology,</a:t>
            </a:r>
            <a:r>
              <a:rPr lang="en-GB" sz="2000" dirty="0">
                <a:effectLst/>
                <a:ea typeface="Times New Roman" panose="02020603050405020304" pitchFamily="18" charset="0"/>
                <a:cs typeface="Times New Roman"/>
              </a:rPr>
              <a:t> business organisations and in universities.</a:t>
            </a:r>
            <a:r>
              <a:rPr lang="en-GB" sz="2000" dirty="0">
                <a:ea typeface="Times New Roman" panose="02020603050405020304" pitchFamily="18" charset="0"/>
              </a:rPr>
              <a:t> P</a:t>
            </a:r>
            <a:r>
              <a:rPr lang="en-GB" sz="2000" dirty="0">
                <a:effectLst/>
                <a:ea typeface="Times New Roman" panose="02020603050405020304" pitchFamily="18" charset="0"/>
                <a:cs typeface="Times New Roman"/>
              </a:rPr>
              <a:t>sychology </a:t>
            </a:r>
            <a:r>
              <a:rPr lang="en-GB" sz="2000" dirty="0">
                <a:ea typeface="Times New Roman" panose="02020603050405020304" pitchFamily="18" charset="0"/>
                <a:cs typeface="Times New Roman"/>
              </a:rPr>
              <a:t>students </a:t>
            </a:r>
            <a:r>
              <a:rPr lang="en-GB" sz="2000" dirty="0">
                <a:effectLst/>
                <a:ea typeface="Times New Roman" panose="02020603050405020304" pitchFamily="18" charset="0"/>
                <a:cs typeface="Times New Roman"/>
              </a:rPr>
              <a:t>should expect to</a:t>
            </a:r>
            <a:r>
              <a:rPr lang="en-GB" sz="2000" dirty="0">
                <a:effectLst/>
                <a:ea typeface="Times New Roman" panose="02020603050405020304" pitchFamily="18" charset="0"/>
                <a:cs typeface="HelveticaNeueLTStd-Roman"/>
              </a:rPr>
              <a:t> develop:</a:t>
            </a:r>
            <a:r>
              <a:rPr lang="en-GB" sz="2000" dirty="0">
                <a:ea typeface="Times New Roman" panose="02020603050405020304" pitchFamily="18" charset="0"/>
                <a:cs typeface="HelveticaNeueLTStd-Roman"/>
              </a:rPr>
              <a:t> </a:t>
            </a:r>
            <a:endParaRPr lang="en-GB" sz="2000">
              <a:effectLst/>
              <a:ea typeface="Times New Roman" panose="02020603050405020304" pitchFamily="18" charset="0"/>
            </a:endParaRPr>
          </a:p>
          <a:p>
            <a:pPr>
              <a:buFont typeface="Symbol" panose="05050102010706020507" pitchFamily="18" charset="2"/>
              <a:buChar char=""/>
            </a:pPr>
            <a:r>
              <a:rPr lang="en-GB" sz="2000" dirty="0">
                <a:effectLst/>
                <a:ea typeface="Times New Roman" panose="02020603050405020304" pitchFamily="18" charset="0"/>
                <a:cs typeface="HelveticaNeueLTStd-Roman"/>
              </a:rPr>
              <a:t>A deep knowledge and understanding of different areas of the subject and how they relate to each other</a:t>
            </a:r>
            <a:r>
              <a:rPr lang="en-GB" sz="2000" dirty="0">
                <a:ea typeface="Times New Roman" panose="02020603050405020304" pitchFamily="18" charset="0"/>
                <a:cs typeface="HelveticaNeueLTStd-Roman"/>
              </a:rPr>
              <a:t> </a:t>
            </a:r>
            <a:endParaRPr lang="en-GB" sz="2000">
              <a:effectLst/>
              <a:ea typeface="Times New Roman" panose="02020603050405020304" pitchFamily="18" charset="0"/>
            </a:endParaRPr>
          </a:p>
          <a:p>
            <a:pPr marL="342900" lvl="0" indent="-342900">
              <a:buFont typeface="Symbol" panose="05050102010706020507" pitchFamily="18" charset="2"/>
              <a:buChar char=""/>
            </a:pPr>
            <a:r>
              <a:rPr lang="en-GB" sz="2000" dirty="0">
                <a:effectLst/>
                <a:ea typeface="Times New Roman" panose="02020603050405020304" pitchFamily="18" charset="0"/>
                <a:cs typeface="HelveticaNeueLTStd-Roman"/>
              </a:rPr>
              <a:t>An appreciation of the skills, knowledge and understanding of scientific methods</a:t>
            </a:r>
            <a:endParaRPr lang="en-GB" sz="2000" dirty="0">
              <a:effectLst/>
              <a:ea typeface="Times New Roman" panose="02020603050405020304" pitchFamily="18" charset="0"/>
            </a:endParaRPr>
          </a:p>
          <a:p>
            <a:pPr>
              <a:buFont typeface="Symbol" panose="05050102010706020507" pitchFamily="18" charset="2"/>
              <a:buChar char=""/>
            </a:pPr>
            <a:r>
              <a:rPr lang="en-GB" sz="2000" dirty="0">
                <a:effectLst/>
                <a:ea typeface="Times New Roman" panose="02020603050405020304" pitchFamily="18" charset="0"/>
                <a:cs typeface="HelveticaNeueLTStd-Roman"/>
              </a:rPr>
              <a:t>Confidence in a variety of mathematical and problem-solving skills,</a:t>
            </a:r>
            <a:r>
              <a:rPr lang="en-GB" sz="2000" dirty="0">
                <a:ea typeface="Times New Roman" panose="02020603050405020304" pitchFamily="18" charset="0"/>
                <a:cs typeface="HelveticaNeueLTStd-Roman"/>
              </a:rPr>
              <a:t> </a:t>
            </a:r>
            <a:endParaRPr lang="en-GB" sz="2000">
              <a:effectLst/>
              <a:ea typeface="Times New Roman" panose="02020603050405020304" pitchFamily="18" charset="0"/>
            </a:endParaRPr>
          </a:p>
          <a:p>
            <a:pPr marL="342900" lvl="0" indent="-342900">
              <a:buFont typeface="Symbol" panose="05050102010706020507" pitchFamily="18" charset="2"/>
              <a:buChar char=""/>
            </a:pPr>
            <a:r>
              <a:rPr lang="en-GB" sz="2000" dirty="0">
                <a:effectLst/>
                <a:ea typeface="Times New Roman" panose="02020603050405020304" pitchFamily="18" charset="0"/>
                <a:cs typeface="HelveticaNeueLTStd-Roman"/>
              </a:rPr>
              <a:t>An understanding how society makes decisions about scientific issues and how the sciences contribute to the success of the economy and society.</a:t>
            </a:r>
            <a:endParaRPr lang="en-GB" sz="2000" dirty="0">
              <a:solidFill>
                <a:srgbClr val="000000"/>
              </a:solidFill>
              <a:ea typeface="Times New Roman" panose="02020603050405020304" pitchFamily="18" charset="0"/>
            </a:endParaRPr>
          </a:p>
          <a:p>
            <a:pPr>
              <a:buFont typeface="Symbol" panose="05050102010706020507" pitchFamily="18" charset="2"/>
              <a:buChar char=""/>
            </a:pPr>
            <a:r>
              <a:rPr lang="en-GB" sz="2000" dirty="0">
                <a:solidFill>
                  <a:srgbClr val="000000"/>
                </a:solidFill>
                <a:effectLst/>
                <a:ea typeface="Calibri" panose="020F0502020204030204" pitchFamily="34" charset="0"/>
                <a:cs typeface="Arial"/>
              </a:rPr>
              <a:t>explore real socio-psychology issues</a:t>
            </a:r>
            <a:r>
              <a:rPr lang="en-GB" sz="2000" dirty="0">
                <a:solidFill>
                  <a:srgbClr val="000000"/>
                </a:solidFill>
                <a:ea typeface="Calibri" panose="020F0502020204030204" pitchFamily="34" charset="0"/>
                <a:cs typeface="Arial"/>
              </a:rPr>
              <a:t> </a:t>
            </a:r>
            <a:endParaRPr lang="en-GB" sz="2000" dirty="0">
              <a:solidFill>
                <a:srgbClr val="000000"/>
              </a:solidFill>
              <a:ea typeface="Calibri" panose="020F0502020204030204" pitchFamily="34" charset="0"/>
              <a:cs typeface="Arial" panose="020B0604020202020204" pitchFamily="34" charset="0"/>
            </a:endParaRPr>
          </a:p>
          <a:p>
            <a:pPr marL="342900" lvl="0" indent="-342900">
              <a:buFont typeface="Symbol" panose="05050102010706020507" pitchFamily="18" charset="2"/>
              <a:buChar char=""/>
            </a:pPr>
            <a:r>
              <a:rPr lang="en-GB" sz="2000" dirty="0">
                <a:solidFill>
                  <a:srgbClr val="000000"/>
                </a:solidFill>
                <a:effectLst/>
                <a:ea typeface="Calibri" panose="020F0502020204030204" pitchFamily="34" charset="0"/>
                <a:cs typeface="Arial"/>
              </a:rPr>
              <a:t>understand the role that psychological research plays in shaping government agendas and social attitudes</a:t>
            </a:r>
            <a:endParaRPr lang="en-GB" sz="2000" dirty="0">
              <a:solidFill>
                <a:srgbClr val="000000"/>
              </a:solidFill>
              <a:effectLst/>
              <a:ea typeface="Arial" panose="020B0604020202020204" pitchFamily="34" charset="0"/>
              <a:cs typeface="Arial"/>
            </a:endParaRPr>
          </a:p>
          <a:p>
            <a:pPr marL="0" indent="0" eaLnBrk="1" hangingPunct="1">
              <a:buFont typeface="Arial" panose="020B0604020202020204" pitchFamily="34" charset="0"/>
              <a:buNone/>
            </a:pPr>
            <a:endParaRPr lang="en-GB" altLang="en-US" sz="180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395536" y="489621"/>
            <a:ext cx="7934325" cy="504825"/>
          </a:xfrm>
        </p:spPr>
        <p:txBody>
          <a:bodyPr/>
          <a:lstStyle/>
          <a:p>
            <a:pPr algn="l"/>
            <a:r>
              <a:rPr lang="en-GB" altLang="en-US" sz="2800" b="1">
                <a:solidFill>
                  <a:srgbClr val="CC9900"/>
                </a:solidFill>
                <a:latin typeface="Century Gothic"/>
                <a:ea typeface="ＭＳ Ｐゴシック"/>
              </a:rPr>
              <a:t>What you can expect in your Psychology lessons</a:t>
            </a:r>
          </a:p>
        </p:txBody>
      </p:sp>
    </p:spTree>
    <p:extLst>
      <p:ext uri="{BB962C8B-B14F-4D97-AF65-F5344CB8AC3E}">
        <p14:creationId xmlns:p14="http://schemas.microsoft.com/office/powerpoint/2010/main" val="3727645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264913" y="265657"/>
            <a:ext cx="7934325" cy="504825"/>
          </a:xfrm>
        </p:spPr>
        <p:txBody>
          <a:bodyPr/>
          <a:lstStyle/>
          <a:p>
            <a:pPr algn="l"/>
            <a:r>
              <a:rPr lang="en-GB" altLang="en-US" sz="2800" b="1">
                <a:solidFill>
                  <a:srgbClr val="CC9900"/>
                </a:solidFill>
                <a:latin typeface="Century Gothic"/>
                <a:ea typeface="ＭＳ Ｐゴシック"/>
              </a:rPr>
              <a:t>What you will study in Psychology </a:t>
            </a:r>
            <a:endParaRPr lang="en-US"/>
          </a:p>
        </p:txBody>
      </p:sp>
      <p:pic>
        <p:nvPicPr>
          <p:cNvPr id="3" name="Picture 2" descr="Table&#10;&#10;Description automatically generated">
            <a:extLst>
              <a:ext uri="{FF2B5EF4-FFF2-40B4-BE49-F238E27FC236}">
                <a16:creationId xmlns:a16="http://schemas.microsoft.com/office/drawing/2014/main" id="{46B33BB9-3C3B-4412-9E02-C20586CA9E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38238"/>
            <a:ext cx="9144000" cy="5111726"/>
          </a:xfrm>
          <a:prstGeom prst="rect">
            <a:avLst/>
          </a:prstGeom>
          <a:ln>
            <a:noFill/>
          </a:ln>
        </p:spPr>
      </p:pic>
    </p:spTree>
    <p:extLst>
      <p:ext uri="{BB962C8B-B14F-4D97-AF65-F5344CB8AC3E}">
        <p14:creationId xmlns:p14="http://schemas.microsoft.com/office/powerpoint/2010/main" val="2508968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423863" y="1625247"/>
            <a:ext cx="8390059" cy="4428027"/>
          </a:xfrm>
          <a:ln w="28575">
            <a:solidFill>
              <a:schemeClr val="bg1">
                <a:lumMod val="65000"/>
              </a:schemeClr>
            </a:solidFill>
          </a:ln>
        </p:spPr>
        <p:txBody>
          <a:bodyPr/>
          <a:lstStyle/>
          <a:p>
            <a:pPr marL="0" lvl="0" indent="0">
              <a:buNone/>
            </a:pPr>
            <a:endParaRPr lang="en-GB" sz="1800">
              <a:solidFill>
                <a:srgbClr val="000000"/>
              </a:solidFill>
              <a:effectLst/>
              <a:latin typeface="Times New Roman" panose="02020603050405020304" pitchFamily="18" charset="0"/>
              <a:ea typeface="Times New Roman" panose="02020603050405020304" pitchFamily="18" charset="0"/>
            </a:endParaRPr>
          </a:p>
          <a:p>
            <a:pPr marL="0" lvl="0" indent="0">
              <a:buNone/>
            </a:pPr>
            <a:r>
              <a:rPr lang="en-GB" sz="2000">
                <a:solidFill>
                  <a:srgbClr val="000000"/>
                </a:solidFill>
                <a:effectLst/>
                <a:ea typeface="Times New Roman" panose="02020603050405020304" pitchFamily="18" charset="0"/>
                <a:cs typeface="Times New Roman" panose="02020603050405020304" pitchFamily="18" charset="0"/>
              </a:rPr>
              <a:t>Approaches in psychology – Are we products of our biology or our environment, is the mind separate from the brain, how much of our behaviour is governed by the unconscious mind?</a:t>
            </a:r>
            <a:endParaRPr lang="en-GB" sz="2000">
              <a:solidFill>
                <a:srgbClr val="000000"/>
              </a:solidFill>
              <a:effectLst/>
              <a:ea typeface="Times New Roman" panose="02020603050405020304" pitchFamily="18" charset="0"/>
            </a:endParaRPr>
          </a:p>
          <a:p>
            <a:pPr>
              <a:buNone/>
            </a:pPr>
            <a:r>
              <a:rPr lang="en-GB" sz="2000" b="1">
                <a:ea typeface="+mn-lt"/>
                <a:cs typeface="+mn-lt"/>
              </a:rPr>
              <a:t> </a:t>
            </a:r>
            <a:endParaRPr lang="en-US" sz="2000" b="1">
              <a:ea typeface="+mn-lt"/>
              <a:cs typeface="+mn-lt"/>
            </a:endParaRPr>
          </a:p>
          <a:p>
            <a:pPr>
              <a:buNone/>
            </a:pPr>
            <a:r>
              <a:rPr lang="en-GB" sz="2000">
                <a:solidFill>
                  <a:srgbClr val="000000"/>
                </a:solidFill>
                <a:effectLst/>
                <a:ea typeface="Times New Roman" panose="02020603050405020304" pitchFamily="18" charset="0"/>
                <a:cs typeface="Times New Roman" panose="02020603050405020304" pitchFamily="18" charset="0"/>
              </a:rPr>
              <a:t>Biopsychology – The role of biological process and structures in recovery after </a:t>
            </a:r>
          </a:p>
          <a:p>
            <a:pPr>
              <a:buNone/>
            </a:pPr>
            <a:r>
              <a:rPr lang="en-GB" sz="2000">
                <a:solidFill>
                  <a:srgbClr val="000000"/>
                </a:solidFill>
                <a:effectLst/>
                <a:ea typeface="Times New Roman" panose="02020603050405020304" pitchFamily="18" charset="0"/>
                <a:cs typeface="Times New Roman" panose="02020603050405020304" pitchFamily="18" charset="0"/>
              </a:rPr>
              <a:t>Trauma and the development/treatment of psychological illnesses</a:t>
            </a:r>
          </a:p>
          <a:p>
            <a:pPr>
              <a:buNone/>
            </a:pPr>
            <a:endParaRPr lang="en-GB" sz="2000">
              <a:solidFill>
                <a:srgbClr val="000000"/>
              </a:solidFill>
              <a:ea typeface="Times New Roman" panose="02020603050405020304" pitchFamily="18" charset="0"/>
              <a:cs typeface="Times New Roman" panose="02020603050405020304" pitchFamily="18" charset="0"/>
            </a:endParaRPr>
          </a:p>
          <a:p>
            <a:pPr>
              <a:buNone/>
            </a:pPr>
            <a:r>
              <a:rPr lang="en-GB" sz="2000">
                <a:solidFill>
                  <a:srgbClr val="000000"/>
                </a:solidFill>
                <a:effectLst/>
                <a:ea typeface="Times New Roman" panose="02020603050405020304" pitchFamily="18" charset="0"/>
                <a:cs typeface="Times New Roman" panose="02020603050405020304" pitchFamily="18" charset="0"/>
              </a:rPr>
              <a:t>Relationships – Why we are attracted to certain individuals and the extent to </a:t>
            </a:r>
          </a:p>
          <a:p>
            <a:pPr>
              <a:buNone/>
            </a:pPr>
            <a:r>
              <a:rPr lang="en-GB" sz="2000">
                <a:solidFill>
                  <a:srgbClr val="000000"/>
                </a:solidFill>
                <a:effectLst/>
                <a:ea typeface="Times New Roman" panose="02020603050405020304" pitchFamily="18" charset="0"/>
                <a:cs typeface="Times New Roman" panose="02020603050405020304" pitchFamily="18" charset="0"/>
              </a:rPr>
              <a:t>which the formation of relationships is based on our own choice</a:t>
            </a:r>
            <a:endParaRPr lang="en-GB" sz="2000">
              <a:solidFill>
                <a:srgbClr val="000000"/>
              </a:solidFill>
              <a:effectLst/>
              <a:ea typeface="Times New Roman" panose="02020603050405020304" pitchFamily="18" charset="0"/>
            </a:endParaRPr>
          </a:p>
          <a:p>
            <a:pPr>
              <a:buNone/>
            </a:pPr>
            <a:r>
              <a:rPr lang="en-GB" sz="2000">
                <a:solidFill>
                  <a:srgbClr val="000000"/>
                </a:solidFill>
                <a:effectLst/>
                <a:ea typeface="Times New Roman" panose="02020603050405020304" pitchFamily="18" charset="0"/>
                <a:cs typeface="Times New Roman" panose="02020603050405020304" pitchFamily="18" charset="0"/>
              </a:rPr>
              <a:t> </a:t>
            </a:r>
            <a:endParaRPr lang="en-GB" sz="2000">
              <a:solidFill>
                <a:srgbClr val="000000"/>
              </a:solidFill>
              <a:effectLst/>
              <a:ea typeface="Times New Roman" panose="02020603050405020304" pitchFamily="18" charset="0"/>
            </a:endParaRPr>
          </a:p>
          <a:p>
            <a:pPr>
              <a:buNone/>
            </a:pPr>
            <a:endParaRPr lang="en-GB" sz="2400" b="1">
              <a:ea typeface="+mn-lt"/>
              <a:cs typeface="+mn-lt"/>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423863" y="382465"/>
            <a:ext cx="7934325" cy="504825"/>
          </a:xfrm>
        </p:spPr>
        <p:txBody>
          <a:bodyPr/>
          <a:lstStyle/>
          <a:p>
            <a:pPr algn="l"/>
            <a:r>
              <a:rPr lang="en-GB" altLang="en-US" sz="2800" b="1">
                <a:solidFill>
                  <a:srgbClr val="CC9900"/>
                </a:solidFill>
                <a:latin typeface="Century Gothic"/>
                <a:ea typeface="ＭＳ Ｐゴシック"/>
              </a:rPr>
              <a:t>Examples of topic from Psychology</a:t>
            </a:r>
          </a:p>
        </p:txBody>
      </p:sp>
    </p:spTree>
    <p:extLst>
      <p:ext uri="{BB962C8B-B14F-4D97-AF65-F5344CB8AC3E}">
        <p14:creationId xmlns:p14="http://schemas.microsoft.com/office/powerpoint/2010/main" val="3343213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177679" y="1029067"/>
            <a:ext cx="8806833" cy="5344745"/>
          </a:xfrm>
        </p:spPr>
        <p:txBody>
          <a:bodyPr/>
          <a:lstStyle/>
          <a:p>
            <a:pPr marL="0" indent="0" eaLnBrk="1" hangingPunct="1">
              <a:buNone/>
            </a:pPr>
            <a:r>
              <a:rPr lang="en-GB" sz="2000">
                <a:ea typeface="+mn-lt"/>
                <a:cs typeface="+mn-lt"/>
              </a:rPr>
              <a:t>Students who take Psychology often also study, Sociology, Biology, Chemistry Business Studies, Geography and English</a:t>
            </a:r>
          </a:p>
          <a:p>
            <a:pPr marL="0" indent="0">
              <a:buNone/>
            </a:pPr>
            <a:endParaRPr lang="en-GB" sz="2000">
              <a:solidFill>
                <a:srgbClr val="000000"/>
              </a:solidFill>
              <a:ea typeface="ＭＳ Ｐゴシック" panose="020B0600070205080204" pitchFamily="34" charset="-128"/>
              <a:cs typeface="Calibri"/>
            </a:endParaRPr>
          </a:p>
          <a:p>
            <a:pPr marL="0" indent="0">
              <a:buNone/>
            </a:pPr>
            <a:r>
              <a:rPr lang="en-GB" sz="2000" b="1" u="sng">
                <a:ea typeface="+mn-lt"/>
                <a:cs typeface="+mn-lt"/>
              </a:rPr>
              <a:t>Career Options</a:t>
            </a:r>
            <a:r>
              <a:rPr lang="en-GB" sz="2000">
                <a:ea typeface="+mn-lt"/>
                <a:cs typeface="+mn-lt"/>
              </a:rPr>
              <a:t> </a:t>
            </a:r>
            <a:endParaRPr lang="en-GB" sz="1800">
              <a:solidFill>
                <a:srgbClr val="000000"/>
              </a:solidFill>
              <a:effectLst/>
              <a:latin typeface="Times New Roman" panose="02020603050405020304" pitchFamily="18" charset="0"/>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a:latin typeface="Calibri" panose="020F0502020204030204" pitchFamily="34" charset="0"/>
                <a:ea typeface="Times New Roman" panose="02020603050405020304" pitchFamily="18" charset="0"/>
                <a:cs typeface="Times New Roman" panose="02020603050405020304" pitchFamily="18" charset="0"/>
              </a:rPr>
              <a:t>Clinical psychologist</a:t>
            </a:r>
            <a:endParaRPr lang="en-GB" sz="180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a:latin typeface="Calibri" panose="020F0502020204030204" pitchFamily="34" charset="0"/>
                <a:ea typeface="Times New Roman" panose="02020603050405020304" pitchFamily="18" charset="0"/>
                <a:cs typeface="Times New Roman" panose="02020603050405020304" pitchFamily="18" charset="0"/>
              </a:rPr>
              <a:t>Marketing</a:t>
            </a:r>
            <a:endParaRPr lang="en-GB" sz="1800">
              <a:effectLst/>
              <a:latin typeface="Times New Roman" panose="02020603050405020304" pitchFamily="18" charset="0"/>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a:latin typeface="Calibri" panose="020F0502020204030204" pitchFamily="34" charset="0"/>
                <a:ea typeface="Times New Roman" panose="02020603050405020304" pitchFamily="18" charset="0"/>
                <a:cs typeface="Times New Roman" panose="02020603050405020304" pitchFamily="18" charset="0"/>
              </a:rPr>
              <a:t>Educational psychologist</a:t>
            </a:r>
            <a:endParaRPr lang="en-GB" sz="1800">
              <a:effectLst/>
              <a:latin typeface="Times New Roman" panose="02020603050405020304" pitchFamily="18" charset="0"/>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a:latin typeface="Calibri" panose="020F0502020204030204" pitchFamily="34" charset="0"/>
                <a:ea typeface="Times New Roman" panose="02020603050405020304" pitchFamily="18" charset="0"/>
                <a:cs typeface="Times New Roman" panose="02020603050405020304" pitchFamily="18" charset="0"/>
              </a:rPr>
              <a:t>Forensic psychologist</a:t>
            </a:r>
            <a:endParaRPr lang="en-GB" sz="1800">
              <a:effectLst/>
              <a:latin typeface="Times New Roman" panose="02020603050405020304" pitchFamily="18" charset="0"/>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a:latin typeface="Calibri" panose="020F0502020204030204" pitchFamily="34" charset="0"/>
                <a:ea typeface="Times New Roman" panose="02020603050405020304" pitchFamily="18" charset="0"/>
                <a:cs typeface="Times New Roman" panose="02020603050405020304" pitchFamily="18" charset="0"/>
              </a:rPr>
              <a:t>Teacher</a:t>
            </a:r>
            <a:r>
              <a:rPr lang="en-GB" sz="1800">
                <a:effectLst/>
                <a:latin typeface="Calibri" panose="020F0502020204030204" pitchFamily="34" charset="0"/>
                <a:ea typeface="Times New Roman" panose="02020603050405020304" pitchFamily="18" charset="0"/>
                <a:cs typeface="Times New Roman" panose="02020603050405020304" pitchFamily="18" charset="0"/>
              </a:rPr>
              <a:t>/lecturer </a:t>
            </a:r>
            <a:endParaRPr lang="en-GB" sz="1800">
              <a:effectLst/>
              <a:latin typeface="Times New Roman" panose="02020603050405020304" pitchFamily="18" charset="0"/>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a:latin typeface="Calibri" panose="020F0502020204030204" pitchFamily="34" charset="0"/>
                <a:ea typeface="Times New Roman" panose="02020603050405020304" pitchFamily="18" charset="0"/>
                <a:cs typeface="Times New Roman" panose="02020603050405020304" pitchFamily="18" charset="0"/>
              </a:rPr>
              <a:t>Health psychologist</a:t>
            </a:r>
            <a:endParaRPr lang="en-GB" sz="1800">
              <a:effectLst/>
              <a:latin typeface="Times New Roman" panose="02020603050405020304" pitchFamily="18" charset="0"/>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a:latin typeface="Calibri" panose="020F0502020204030204" pitchFamily="34" charset="0"/>
                <a:ea typeface="Times New Roman" panose="02020603050405020304" pitchFamily="18" charset="0"/>
                <a:cs typeface="Times New Roman" panose="02020603050405020304" pitchFamily="18" charset="0"/>
              </a:rPr>
              <a:t>Therapist</a:t>
            </a:r>
            <a:endParaRPr lang="en-GB" sz="1800">
              <a:effectLst/>
              <a:latin typeface="Times New Roman" panose="02020603050405020304" pitchFamily="18" charset="0"/>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a:latin typeface="Calibri" panose="020F0502020204030204" pitchFamily="34" charset="0"/>
                <a:ea typeface="Times New Roman" panose="02020603050405020304" pitchFamily="18" charset="0"/>
                <a:cs typeface="Times New Roman" panose="02020603050405020304" pitchFamily="18" charset="0"/>
              </a:rPr>
              <a:t>Occupational health</a:t>
            </a:r>
            <a:endParaRPr lang="en-GB" sz="1800">
              <a:effectLst/>
              <a:latin typeface="Times New Roman" panose="02020603050405020304" pitchFamily="18" charset="0"/>
              <a:ea typeface="Times New Roman" panose="02020603050405020304" pitchFamily="18" charset="0"/>
            </a:endParaRPr>
          </a:p>
          <a:p>
            <a:pPr marL="342900" lvl="0" indent="-342900">
              <a:buSzPts val="1000"/>
              <a:buFont typeface="Symbol" panose="05050102010706020507" pitchFamily="18" charset="2"/>
              <a:buChar char=""/>
              <a:tabLst>
                <a:tab pos="457200" algn="l"/>
              </a:tabLst>
            </a:pPr>
            <a:r>
              <a:rPr lang="en-GB" sz="1800">
                <a:latin typeface="Calibri" panose="020F0502020204030204" pitchFamily="34" charset="0"/>
                <a:ea typeface="Times New Roman" panose="02020603050405020304" pitchFamily="18" charset="0"/>
                <a:cs typeface="Times New Roman" panose="02020603050405020304" pitchFamily="18" charset="0"/>
              </a:rPr>
              <a:t>Psychological wellbeing practitioner</a:t>
            </a:r>
            <a:endParaRPr lang="en-GB" sz="1800">
              <a:effectLst/>
              <a:latin typeface="Times New Roman" panose="02020603050405020304" pitchFamily="18" charset="0"/>
              <a:ea typeface="Times New Roman" panose="02020603050405020304" pitchFamily="18" charset="0"/>
            </a:endParaRPr>
          </a:p>
          <a:p>
            <a:r>
              <a:rPr lang="en-GB" sz="1800">
                <a:latin typeface="Calibri" panose="020F0502020204030204" pitchFamily="34" charset="0"/>
                <a:ea typeface="Times New Roman" panose="02020603050405020304" pitchFamily="18" charset="0"/>
                <a:cs typeface="Times New Roman" panose="02020603050405020304" pitchFamily="18" charset="0"/>
              </a:rPr>
              <a:t>Sport and exercise psychologist</a:t>
            </a:r>
            <a:endParaRPr lang="en-GB" sz="2000">
              <a:ea typeface="+mn-lt"/>
              <a:cs typeface="+mn-lt"/>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142509" y="241789"/>
            <a:ext cx="7934325" cy="504825"/>
          </a:xfrm>
        </p:spPr>
        <p:txBody>
          <a:bodyPr/>
          <a:lstStyle/>
          <a:p>
            <a:pPr algn="l"/>
            <a:r>
              <a:rPr lang="en-GB" altLang="en-US" sz="2800" b="1">
                <a:solidFill>
                  <a:srgbClr val="CC9900"/>
                </a:solidFill>
                <a:latin typeface="Century Gothic"/>
                <a:ea typeface="ＭＳ Ｐゴシック"/>
              </a:rPr>
              <a:t>Where can Psychology take you?</a:t>
            </a:r>
            <a:endParaRPr lang="en-US"/>
          </a:p>
        </p:txBody>
      </p:sp>
    </p:spTree>
    <p:extLst>
      <p:ext uri="{BB962C8B-B14F-4D97-AF65-F5344CB8AC3E}">
        <p14:creationId xmlns:p14="http://schemas.microsoft.com/office/powerpoint/2010/main" val="1358749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164388" y="1071480"/>
            <a:ext cx="8914526" cy="5082442"/>
          </a:xfrm>
        </p:spPr>
        <p:txBody>
          <a:bodyPr/>
          <a:lstStyle/>
          <a:p>
            <a:pPr marL="342900" lvl="0" indent="-342900">
              <a:lnSpc>
                <a:spcPct val="115000"/>
              </a:lnSpc>
              <a:buFont typeface="Symbol" panose="05050102010706020507" pitchFamily="18" charset="2"/>
              <a:buChar char=""/>
            </a:pPr>
            <a:r>
              <a:rPr lang="en-GB" sz="1800">
                <a:ea typeface="+mn-lt"/>
                <a:cs typeface="+mn-lt"/>
              </a:rPr>
              <a:t> </a:t>
            </a:r>
            <a:r>
              <a:rPr lang="en-GB" sz="2000">
                <a:solidFill>
                  <a:srgbClr val="000000"/>
                </a:solidFill>
                <a:effectLst/>
                <a:latin typeface="+mj-lt"/>
                <a:ea typeface="Calibri" panose="020F0502020204030204" pitchFamily="34" charset="0"/>
                <a:cs typeface="HelveticaNeueLTStd-Roman"/>
              </a:rPr>
              <a:t>Demonstrate knowledge and understanding of psychological concepts, theories, research studies, research methods and ethical issues in relation to the specified content</a:t>
            </a:r>
            <a:endParaRPr lang="en-GB" sz="2000">
              <a:effectLst/>
              <a:latin typeface="+mj-lt"/>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2000">
                <a:solidFill>
                  <a:srgbClr val="000000"/>
                </a:solidFill>
                <a:effectLst/>
                <a:latin typeface="+mj-lt"/>
                <a:ea typeface="Calibri" panose="020F0502020204030204" pitchFamily="34" charset="0"/>
                <a:cs typeface="HelveticaNeueLTStd-Roman"/>
              </a:rPr>
              <a:t>Apply psychological knowledge and understanding of the specified content in a range of contexts</a:t>
            </a:r>
            <a:endParaRPr lang="en-GB" sz="2000">
              <a:effectLst/>
              <a:latin typeface="+mj-lt"/>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2000">
                <a:solidFill>
                  <a:srgbClr val="000000"/>
                </a:solidFill>
                <a:effectLst/>
                <a:latin typeface="+mj-lt"/>
                <a:ea typeface="Calibri" panose="020F0502020204030204" pitchFamily="34" charset="0"/>
                <a:cs typeface="HelveticaNeueLTStd-Roman"/>
              </a:rPr>
              <a:t>Analyse, interpret and evaluate psychological concepts, theories, research studies and research methods in relation to the specified content</a:t>
            </a:r>
            <a:endParaRPr lang="en-GB" sz="2000">
              <a:effectLst/>
              <a:latin typeface="+mj-lt"/>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2000">
                <a:solidFill>
                  <a:srgbClr val="000000"/>
                </a:solidFill>
                <a:effectLst/>
                <a:latin typeface="+mj-lt"/>
                <a:ea typeface="Calibri" panose="020F0502020204030204" pitchFamily="34" charset="0"/>
                <a:cs typeface="HelveticaNeueLTStd-Roman"/>
              </a:rPr>
              <a:t>Evaluate therapies and treatments including in terms of their appropriateness and effectiveness.</a:t>
            </a:r>
            <a:endParaRPr lang="en-GB" sz="2000">
              <a:effectLst/>
              <a:latin typeface="+mj-lt"/>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2000">
                <a:solidFill>
                  <a:srgbClr val="000000"/>
                </a:solidFill>
                <a:effectLst/>
                <a:latin typeface="+mj-lt"/>
                <a:ea typeface="Calibri" panose="020F0502020204030204" pitchFamily="34" charset="0"/>
                <a:cs typeface="HelveticaNeueLTStd-Roman"/>
              </a:rPr>
              <a:t>Develop knowledge and understanding of research methods, practical research skills and mathematical skills</a:t>
            </a:r>
            <a:endParaRPr lang="en-GB" sz="2000">
              <a:effectLst/>
              <a:latin typeface="+mj-lt"/>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GB" sz="2000">
                <a:solidFill>
                  <a:srgbClr val="000000"/>
                </a:solidFill>
                <a:effectLst/>
                <a:latin typeface="+mj-lt"/>
                <a:ea typeface="Calibri" panose="020F0502020204030204" pitchFamily="34" charset="0"/>
                <a:cs typeface="HelveticaNeueLTStd-Roman"/>
              </a:rPr>
              <a:t>Develop an understanding for ethical practical research activities involving designing research, conducting research, analysing and interpreting data.</a:t>
            </a:r>
            <a:endParaRPr lang="en-GB" sz="2000">
              <a:effectLst/>
              <a:latin typeface="+mj-lt"/>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altLang="en-US" sz="1600">
              <a:solidFill>
                <a:srgbClr val="000000"/>
              </a:solidFill>
              <a:ea typeface="ＭＳ Ｐゴシック" panose="020B0600070205080204" pitchFamily="34" charset="-128"/>
              <a:cs typeface="Calibri"/>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400417" y="342817"/>
            <a:ext cx="7934325" cy="504825"/>
          </a:xfrm>
        </p:spPr>
        <p:txBody>
          <a:bodyPr/>
          <a:lstStyle/>
          <a:p>
            <a:pPr algn="l"/>
            <a:r>
              <a:rPr lang="en-GB" altLang="en-US" sz="2800" b="1">
                <a:solidFill>
                  <a:srgbClr val="CC9900"/>
                </a:solidFill>
                <a:latin typeface="Century Gothic"/>
                <a:ea typeface="ＭＳ Ｐゴシック"/>
              </a:rPr>
              <a:t>What we expect from you </a:t>
            </a:r>
            <a:endParaRPr lang="en-US"/>
          </a:p>
        </p:txBody>
      </p:sp>
    </p:spTree>
    <p:extLst>
      <p:ext uri="{BB962C8B-B14F-4D97-AF65-F5344CB8AC3E}">
        <p14:creationId xmlns:p14="http://schemas.microsoft.com/office/powerpoint/2010/main" val="3505954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114720" y="84000"/>
            <a:ext cx="7934325" cy="504825"/>
          </a:xfrm>
        </p:spPr>
        <p:txBody>
          <a:bodyPr/>
          <a:lstStyle/>
          <a:p>
            <a:pPr algn="l"/>
            <a:r>
              <a:rPr lang="en-GB" altLang="en-US" sz="2800" b="1">
                <a:solidFill>
                  <a:srgbClr val="CC9900"/>
                </a:solidFill>
                <a:latin typeface="Century Gothic"/>
                <a:ea typeface="ＭＳ Ｐゴシック"/>
              </a:rPr>
              <a:t>Student perceptions</a:t>
            </a:r>
            <a:endParaRPr lang="en-GB" altLang="en-US" sz="2800" b="1">
              <a:latin typeface="Century Gothic"/>
              <a:ea typeface="ＭＳ Ｐゴシック"/>
            </a:endParaRPr>
          </a:p>
        </p:txBody>
      </p:sp>
      <p:sp>
        <p:nvSpPr>
          <p:cNvPr id="8" name="TextBox 7">
            <a:extLst>
              <a:ext uri="{FF2B5EF4-FFF2-40B4-BE49-F238E27FC236}">
                <a16:creationId xmlns:a16="http://schemas.microsoft.com/office/drawing/2014/main" id="{AAB8A051-1326-4B9C-B1E3-019F01D9997C}"/>
              </a:ext>
            </a:extLst>
          </p:cNvPr>
          <p:cNvSpPr txBox="1"/>
          <p:nvPr/>
        </p:nvSpPr>
        <p:spPr>
          <a:xfrm>
            <a:off x="5677452" y="1587118"/>
            <a:ext cx="2755900" cy="1231106"/>
          </a:xfrm>
          <a:prstGeom prst="rect">
            <a:avLst/>
          </a:prstGeom>
          <a:noFill/>
        </p:spPr>
        <p:txBody>
          <a:bodyPr wrap="square">
            <a:spAutoFit/>
          </a:bodyPr>
          <a:lstStyle/>
          <a:p>
            <a:r>
              <a:rPr lang="en-US" sz="1400" b="1" i="1">
                <a:effectLst/>
                <a:latin typeface="Calibri" panose="020F0502020204030204" pitchFamily="34" charset="0"/>
              </a:rPr>
              <a:t>" I enjoy Psychology because it is interesting to study human </a:t>
            </a:r>
            <a:r>
              <a:rPr lang="en-US" sz="1400" b="1" i="1" err="1">
                <a:effectLst/>
                <a:latin typeface="Calibri" panose="020F0502020204030204" pitchFamily="34" charset="0"/>
              </a:rPr>
              <a:t>behaviour</a:t>
            </a:r>
            <a:r>
              <a:rPr lang="en-US" sz="1400" b="1" i="1">
                <a:effectLst/>
                <a:latin typeface="Calibri" panose="020F0502020204030204" pitchFamily="34" charset="0"/>
              </a:rPr>
              <a:t> from conflicting viewpoints “ – </a:t>
            </a:r>
            <a:r>
              <a:rPr lang="en-US" sz="1400" b="1" i="1" err="1">
                <a:effectLst/>
                <a:latin typeface="Calibri" panose="020F0502020204030204" pitchFamily="34" charset="0"/>
              </a:rPr>
              <a:t>Kirpa-Joyt</a:t>
            </a:r>
            <a:endParaRPr lang="en-US" sz="1400" b="1" i="1">
              <a:effectLst/>
              <a:latin typeface="Calibri" panose="020F0502020204030204" pitchFamily="34" charset="0"/>
            </a:endParaRPr>
          </a:p>
          <a:p>
            <a:endParaRPr lang="en-GB" i="1"/>
          </a:p>
        </p:txBody>
      </p:sp>
      <p:sp>
        <p:nvSpPr>
          <p:cNvPr id="2" name="Rectangle 1">
            <a:extLst>
              <a:ext uri="{FF2B5EF4-FFF2-40B4-BE49-F238E27FC236}">
                <a16:creationId xmlns:a16="http://schemas.microsoft.com/office/drawing/2014/main" id="{C0A0AFE2-CCF8-491A-9A5E-FAC97AB8B597}"/>
              </a:ext>
            </a:extLst>
          </p:cNvPr>
          <p:cNvSpPr/>
          <p:nvPr/>
        </p:nvSpPr>
        <p:spPr>
          <a:xfrm>
            <a:off x="5328356" y="2961781"/>
            <a:ext cx="3454092" cy="1926233"/>
          </a:xfrm>
          <a:prstGeom prst="rect">
            <a:avLst/>
          </a:prstGeom>
        </p:spPr>
        <p:txBody>
          <a:bodyPr wrap="square">
            <a:spAutoFit/>
          </a:bodyPr>
          <a:lstStyle/>
          <a:p>
            <a:pPr>
              <a:lnSpc>
                <a:spcPct val="107000"/>
              </a:lnSpc>
              <a:spcAft>
                <a:spcPts val="0"/>
              </a:spcAft>
            </a:pPr>
            <a:r>
              <a:rPr lang="en-GB" sz="1400" i="1">
                <a:solidFill>
                  <a:schemeClr val="tx1">
                    <a:lumMod val="65000"/>
                    <a:lumOff val="35000"/>
                  </a:schemeClr>
                </a:solidFill>
                <a:latin typeface="inherit"/>
                <a:ea typeface="Times New Roman" panose="02020603050405020304" pitchFamily="18" charset="0"/>
                <a:cs typeface="Times New Roman" panose="02020603050405020304" pitchFamily="18" charset="0"/>
              </a:rPr>
              <a:t>“ Psychology has allowed me to gain a deeper understanding into human behaviour as well as the ability to critically discover why humans behave the way they do. This has further led to an improvement in my problem solving and analytical skills; capabilities, I see as being transferable from the classroom to the workplace in the future”.  - Manisha </a:t>
            </a:r>
            <a:endParaRPr lang="en-GB" sz="1400" i="1">
              <a:solidFill>
                <a:schemeClr val="tx1">
                  <a:lumMod val="65000"/>
                  <a:lumOff val="35000"/>
                </a:schemeClr>
              </a:solidFill>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784F1147-EDE9-4488-836C-A518A65B02DF}"/>
              </a:ext>
            </a:extLst>
          </p:cNvPr>
          <p:cNvSpPr/>
          <p:nvPr/>
        </p:nvSpPr>
        <p:spPr>
          <a:xfrm>
            <a:off x="114720" y="5386647"/>
            <a:ext cx="8546960" cy="772263"/>
          </a:xfrm>
          <a:prstGeom prst="rect">
            <a:avLst/>
          </a:prstGeom>
        </p:spPr>
        <p:txBody>
          <a:bodyPr wrap="square">
            <a:spAutoFit/>
          </a:bodyPr>
          <a:lstStyle/>
          <a:p>
            <a:pPr>
              <a:lnSpc>
                <a:spcPct val="107000"/>
              </a:lnSpc>
              <a:spcAft>
                <a:spcPts val="800"/>
              </a:spcAft>
            </a:pPr>
            <a:r>
              <a:rPr lang="en-GB" sz="1400" i="1">
                <a:solidFill>
                  <a:srgbClr val="201F1E"/>
                </a:solidFill>
                <a:latin typeface="Segoe UI" panose="020B0502040204020203" pitchFamily="34" charset="0"/>
                <a:ea typeface="Calibri" panose="020F0502020204030204" pitchFamily="34" charset="0"/>
                <a:cs typeface="Times New Roman" panose="02020603050405020304" pitchFamily="18" charset="0"/>
              </a:rPr>
              <a:t>I have studied Psychology for 2 years, and I have found the study of the brain is my favourite topic. Learning how different parts of the brain are responsible for various functions has allowed me to understand why people behave in a particular way -  Dillon</a:t>
            </a:r>
            <a:endParaRPr lang="en-GB" sz="1400" i="1">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94632316-E0A3-4C3E-B884-C0A118C4C7DF}"/>
              </a:ext>
            </a:extLst>
          </p:cNvPr>
          <p:cNvSpPr/>
          <p:nvPr/>
        </p:nvSpPr>
        <p:spPr>
          <a:xfrm>
            <a:off x="1276466" y="4096757"/>
            <a:ext cx="3295534" cy="1002775"/>
          </a:xfrm>
          <a:prstGeom prst="rect">
            <a:avLst/>
          </a:prstGeom>
        </p:spPr>
        <p:txBody>
          <a:bodyPr wrap="square">
            <a:spAutoFit/>
          </a:bodyPr>
          <a:lstStyle/>
          <a:p>
            <a:pPr>
              <a:lnSpc>
                <a:spcPct val="107000"/>
              </a:lnSpc>
              <a:spcAft>
                <a:spcPts val="800"/>
              </a:spcAft>
            </a:pPr>
            <a:r>
              <a:rPr lang="en-GB" sz="1400" b="1">
                <a:solidFill>
                  <a:schemeClr val="tx1">
                    <a:lumMod val="50000"/>
                    <a:lumOff val="50000"/>
                  </a:schemeClr>
                </a:solidFill>
                <a:latin typeface="Segoe UI" panose="020B0502040204020203" pitchFamily="34" charset="0"/>
                <a:ea typeface="Calibri" panose="020F0502020204030204" pitchFamily="34" charset="0"/>
                <a:cs typeface="Times New Roman" panose="02020603050405020304" pitchFamily="18" charset="0"/>
              </a:rPr>
              <a:t>“Psychology is a really interesting subject which has shown me how complex the human experience actually is”. - Thea</a:t>
            </a:r>
            <a:endParaRPr lang="en-GB" sz="1400" b="1">
              <a:solidFill>
                <a:schemeClr val="tx1">
                  <a:lumMod val="50000"/>
                  <a:lumOff val="50000"/>
                </a:schemeClr>
              </a:solidFill>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5C561310-2BB1-47F5-A313-10F0188CA39E}"/>
              </a:ext>
            </a:extLst>
          </p:cNvPr>
          <p:cNvSpPr/>
          <p:nvPr/>
        </p:nvSpPr>
        <p:spPr>
          <a:xfrm>
            <a:off x="288587" y="800333"/>
            <a:ext cx="7871236" cy="738664"/>
          </a:xfrm>
          <a:prstGeom prst="rect">
            <a:avLst/>
          </a:prstGeom>
        </p:spPr>
        <p:txBody>
          <a:bodyPr wrap="square">
            <a:spAutoFit/>
          </a:bodyPr>
          <a:lstStyle/>
          <a:p>
            <a:r>
              <a:rPr lang="en-GB" sz="1400">
                <a:solidFill>
                  <a:schemeClr val="tx1">
                    <a:lumMod val="75000"/>
                    <a:lumOff val="25000"/>
                  </a:schemeClr>
                </a:solidFill>
                <a:latin typeface="Segoe UI" panose="020B0502040204020203" pitchFamily="34" charset="0"/>
              </a:rPr>
              <a:t>Psychology is a subject with a depth of detail that never gets boring. It is a subject that relates to almost every aspect of your everyday life. Exceptional teaching which means that you always have direction to make progress.”  - Saffron </a:t>
            </a:r>
            <a:endParaRPr lang="en-GB" sz="1400">
              <a:solidFill>
                <a:schemeClr val="tx1">
                  <a:lumMod val="75000"/>
                  <a:lumOff val="25000"/>
                </a:schemeClr>
              </a:solidFill>
            </a:endParaRPr>
          </a:p>
        </p:txBody>
      </p:sp>
      <p:sp>
        <p:nvSpPr>
          <p:cNvPr id="6" name="Rectangle 5">
            <a:extLst>
              <a:ext uri="{FF2B5EF4-FFF2-40B4-BE49-F238E27FC236}">
                <a16:creationId xmlns:a16="http://schemas.microsoft.com/office/drawing/2014/main" id="{E29B7759-F276-4D07-A746-79FA5AF3063E}"/>
              </a:ext>
            </a:extLst>
          </p:cNvPr>
          <p:cNvSpPr/>
          <p:nvPr/>
        </p:nvSpPr>
        <p:spPr>
          <a:xfrm>
            <a:off x="114720" y="1970016"/>
            <a:ext cx="5150819" cy="1695721"/>
          </a:xfrm>
          <a:prstGeom prst="rect">
            <a:avLst/>
          </a:prstGeom>
        </p:spPr>
        <p:txBody>
          <a:bodyPr wrap="square">
            <a:spAutoFit/>
          </a:bodyPr>
          <a:lstStyle/>
          <a:p>
            <a:pPr>
              <a:lnSpc>
                <a:spcPct val="107000"/>
              </a:lnSpc>
              <a:spcAft>
                <a:spcPts val="800"/>
              </a:spcAft>
            </a:pPr>
            <a:r>
              <a:rPr lang="en-GB" sz="1400" i="1">
                <a:solidFill>
                  <a:srgbClr val="0000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“I take both sociology and psychology. The positive in doing both is they interrelate in many ways so me I feel this gives me a head start in comparison to my peers. Sociology and psychology have taught me to have an open mind when studying a subject as there is more than one answer or approach to a question. Both subjects have taught me a vast amount of knowledge to do with society and the reason why a person acts in a certain way.” - </a:t>
            </a:r>
            <a:r>
              <a:rPr lang="en-GB" sz="1400" i="1" err="1">
                <a:solidFill>
                  <a:srgbClr val="0000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Musiab</a:t>
            </a:r>
            <a:endParaRPr lang="en-GB" sz="1400" i="1">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272578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8" ma:contentTypeDescription="Create a new document." ma:contentTypeScope="" ma:versionID="118f3d4e211a8935a3536f247f515830">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8cbd0fcc49d177e5d00cb0798cd029d6"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element ref="ns3:MediaServiceAutoTags" minOccurs="0"/>
                <xsd:element ref="ns3: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Activity" ma:index="19" nillable="true" ma:displayName="Activity" ma:format="Dropdown" ma:internalName="Activity">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25463D-3F8D-4E8B-87C8-84D70ECB820F}">
  <ds:schemaRefs>
    <ds:schemaRef ds:uri="http://schemas.microsoft.com/sharepoint/v3/contenttype/forms"/>
  </ds:schemaRefs>
</ds:datastoreItem>
</file>

<file path=customXml/itemProps2.xml><?xml version="1.0" encoding="utf-8"?>
<ds:datastoreItem xmlns:ds="http://schemas.openxmlformats.org/officeDocument/2006/customXml" ds:itemID="{4EDBAB95-DE7E-4E23-B6E3-B4627169F3DB}">
  <ds:schemaRefs>
    <ds:schemaRef ds:uri="22fdf05c-3d90-4b3b-b969-2cb9f703fbb9"/>
    <ds:schemaRef ds:uri="98ad77b7-36cf-4fc5-a12d-9aab5d805e2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Welcome to the Nishkam  Psychology department</vt:lpstr>
      <vt:lpstr>Head of Department welcome</vt:lpstr>
      <vt:lpstr>What you can expect in your Psychology lessons</vt:lpstr>
      <vt:lpstr>What you will study in Psychology </vt:lpstr>
      <vt:lpstr>Examples of topic from Psychology</vt:lpstr>
      <vt:lpstr>Where can Psychology take you?</vt:lpstr>
      <vt:lpstr>What we expect from you </vt:lpstr>
      <vt:lpstr>Student perceptions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Nishkam Soicology department</dc:title>
  <dc:creator>Shauna Silvera</dc:creator>
  <cp:revision>6</cp:revision>
  <dcterms:created xsi:type="dcterms:W3CDTF">2020-11-19T12:46:59Z</dcterms:created>
  <dcterms:modified xsi:type="dcterms:W3CDTF">2022-09-16T14:59:38Z</dcterms:modified>
</cp:coreProperties>
</file>