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296" r:id="rId5"/>
    <p:sldId id="297" r:id="rId6"/>
    <p:sldId id="299" r:id="rId7"/>
    <p:sldId id="300" r:id="rId8"/>
    <p:sldId id="335" r:id="rId9"/>
    <p:sldId id="301" r:id="rId10"/>
    <p:sldId id="336" r:id="rId11"/>
    <p:sldId id="302" r:id="rId12"/>
    <p:sldId id="303" r:id="rId13"/>
    <p:sldId id="304" r:id="rId14"/>
    <p:sldId id="305" r:id="rId15"/>
    <p:sldId id="306" r:id="rId16"/>
    <p:sldId id="333" r:id="rId17"/>
    <p:sldId id="332" r:id="rId18"/>
    <p:sldId id="334" r:id="rId19"/>
    <p:sldId id="331" r:id="rId20"/>
    <p:sldId id="310" r:id="rId21"/>
  </p:sldIdLst>
  <p:sldSz cx="9144000" cy="6858000" type="screen4x3"/>
  <p:notesSz cx="6669088" cy="99282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EBB00"/>
    <a:srgbClr val="757575"/>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B77442-DCF2-7DA7-E669-95791C33732E}" v="3" dt="2022-09-16T14:59:07.122"/>
    <p1510:client id="{C6D94FF6-728F-47AB-A8B6-E53636A1FB12}" v="44" dt="2020-11-22T16:23:44.301"/>
  </p1510:revLst>
</p1510:revInfo>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6" autoAdjust="0"/>
    <p:restoredTop sz="99829" autoAdjust="0"/>
  </p:normalViewPr>
  <p:slideViewPr>
    <p:cSldViewPr>
      <p:cViewPr varScale="1">
        <p:scale>
          <a:sx n="72" d="100"/>
          <a:sy n="72" d="100"/>
        </p:scale>
        <p:origin x="1188" y="6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Mosley" userId="96a414dd-0519-40ee-8035-bce99a5caaac" providerId="ADAL" clId="{C6D94FF6-728F-47AB-A8B6-E53636A1FB12}"/>
    <pc:docChg chg="undo custSel addSld delSld modSld sldOrd">
      <pc:chgData name="Laura Mosley" userId="96a414dd-0519-40ee-8035-bce99a5caaac" providerId="ADAL" clId="{C6D94FF6-728F-47AB-A8B6-E53636A1FB12}" dt="2020-11-22T16:23:44.301" v="1609" actId="404"/>
      <pc:docMkLst>
        <pc:docMk/>
      </pc:docMkLst>
      <pc:sldChg chg="modSp mod">
        <pc:chgData name="Laura Mosley" userId="96a414dd-0519-40ee-8035-bce99a5caaac" providerId="ADAL" clId="{C6D94FF6-728F-47AB-A8B6-E53636A1FB12}" dt="2020-11-22T15:52:59.016" v="1443" actId="20577"/>
        <pc:sldMkLst>
          <pc:docMk/>
          <pc:sldMk cId="2168633688" sldId="297"/>
        </pc:sldMkLst>
        <pc:spChg chg="mod">
          <ac:chgData name="Laura Mosley" userId="96a414dd-0519-40ee-8035-bce99a5caaac" providerId="ADAL" clId="{C6D94FF6-728F-47AB-A8B6-E53636A1FB12}" dt="2020-11-22T15:52:59.016" v="1443" actId="20577"/>
          <ac:spMkLst>
            <pc:docMk/>
            <pc:sldMk cId="2168633688" sldId="297"/>
            <ac:spMk id="4098" creationId="{BB2AC94D-B100-4E0B-A1DC-C7C7034715B2}"/>
          </ac:spMkLst>
        </pc:spChg>
      </pc:sldChg>
      <pc:sldChg chg="modSp mod">
        <pc:chgData name="Laura Mosley" userId="96a414dd-0519-40ee-8035-bce99a5caaac" providerId="ADAL" clId="{C6D94FF6-728F-47AB-A8B6-E53636A1FB12}" dt="2020-11-22T15:27:50.371" v="1418" actId="1076"/>
        <pc:sldMkLst>
          <pc:docMk/>
          <pc:sldMk cId="3868402417" sldId="299"/>
        </pc:sldMkLst>
        <pc:picChg chg="mod">
          <ac:chgData name="Laura Mosley" userId="96a414dd-0519-40ee-8035-bce99a5caaac" providerId="ADAL" clId="{C6D94FF6-728F-47AB-A8B6-E53636A1FB12}" dt="2020-11-22T15:27:50.371" v="1418" actId="1076"/>
          <ac:picMkLst>
            <pc:docMk/>
            <pc:sldMk cId="3868402417" sldId="299"/>
            <ac:picMk id="4" creationId="{C4DDA5FA-5022-4153-A81C-1C55A0DAB796}"/>
          </ac:picMkLst>
        </pc:picChg>
      </pc:sldChg>
      <pc:sldChg chg="addSp modSp mod modAnim">
        <pc:chgData name="Laura Mosley" userId="96a414dd-0519-40ee-8035-bce99a5caaac" providerId="ADAL" clId="{C6D94FF6-728F-47AB-A8B6-E53636A1FB12}" dt="2020-11-22T16:05:33.267" v="1444" actId="20577"/>
        <pc:sldMkLst>
          <pc:docMk/>
          <pc:sldMk cId="3727645336" sldId="300"/>
        </pc:sldMkLst>
        <pc:spChg chg="mod">
          <ac:chgData name="Laura Mosley" userId="96a414dd-0519-40ee-8035-bce99a5caaac" providerId="ADAL" clId="{C6D94FF6-728F-47AB-A8B6-E53636A1FB12}" dt="2020-11-22T16:05:33.267" v="1444" actId="20577"/>
          <ac:spMkLst>
            <pc:docMk/>
            <pc:sldMk cId="3727645336" sldId="300"/>
            <ac:spMk id="4098" creationId="{BB2AC94D-B100-4E0B-A1DC-C7C7034715B2}"/>
          </ac:spMkLst>
        </pc:spChg>
        <pc:picChg chg="add mod">
          <ac:chgData name="Laura Mosley" userId="96a414dd-0519-40ee-8035-bce99a5caaac" providerId="ADAL" clId="{C6D94FF6-728F-47AB-A8B6-E53636A1FB12}" dt="2020-11-22T15:07:42.471" v="898" actId="1076"/>
          <ac:picMkLst>
            <pc:docMk/>
            <pc:sldMk cId="3727645336" sldId="300"/>
            <ac:picMk id="6" creationId="{1F909DB5-DC51-43A8-ADC0-986D30FBC5A3}"/>
          </ac:picMkLst>
        </pc:picChg>
        <pc:picChg chg="add mod">
          <ac:chgData name="Laura Mosley" userId="96a414dd-0519-40ee-8035-bce99a5caaac" providerId="ADAL" clId="{C6D94FF6-728F-47AB-A8B6-E53636A1FB12}" dt="2020-11-22T15:07:42.471" v="898" actId="1076"/>
          <ac:picMkLst>
            <pc:docMk/>
            <pc:sldMk cId="3727645336" sldId="300"/>
            <ac:picMk id="7" creationId="{66BD905E-E7F6-4916-B276-197DE1A6FDC5}"/>
          </ac:picMkLst>
        </pc:picChg>
        <pc:picChg chg="add mod">
          <ac:chgData name="Laura Mosley" userId="96a414dd-0519-40ee-8035-bce99a5caaac" providerId="ADAL" clId="{C6D94FF6-728F-47AB-A8B6-E53636A1FB12}" dt="2020-11-22T15:07:42.471" v="898" actId="1076"/>
          <ac:picMkLst>
            <pc:docMk/>
            <pc:sldMk cId="3727645336" sldId="300"/>
            <ac:picMk id="8" creationId="{85BE813E-F014-4EDC-9ABE-C4279BAF8029}"/>
          </ac:picMkLst>
        </pc:picChg>
        <pc:picChg chg="add mod">
          <ac:chgData name="Laura Mosley" userId="96a414dd-0519-40ee-8035-bce99a5caaac" providerId="ADAL" clId="{C6D94FF6-728F-47AB-A8B6-E53636A1FB12}" dt="2020-11-22T15:07:42.471" v="898" actId="1076"/>
          <ac:picMkLst>
            <pc:docMk/>
            <pc:sldMk cId="3727645336" sldId="300"/>
            <ac:picMk id="9" creationId="{BDC89ADC-D9B5-48B3-84FC-3083DACA1451}"/>
          </ac:picMkLst>
        </pc:picChg>
      </pc:sldChg>
      <pc:sldChg chg="addSp modSp mod ord modAnim">
        <pc:chgData name="Laura Mosley" userId="96a414dd-0519-40ee-8035-bce99a5caaac" providerId="ADAL" clId="{C6D94FF6-728F-47AB-A8B6-E53636A1FB12}" dt="2020-11-22T15:43:15.438" v="1438"/>
        <pc:sldMkLst>
          <pc:docMk/>
          <pc:sldMk cId="334321361" sldId="302"/>
        </pc:sldMkLst>
        <pc:spChg chg="mod">
          <ac:chgData name="Laura Mosley" userId="96a414dd-0519-40ee-8035-bce99a5caaac" providerId="ADAL" clId="{C6D94FF6-728F-47AB-A8B6-E53636A1FB12}" dt="2020-11-22T15:26:47.267" v="1408" actId="20577"/>
          <ac:spMkLst>
            <pc:docMk/>
            <pc:sldMk cId="334321361" sldId="302"/>
            <ac:spMk id="4098" creationId="{BB2AC94D-B100-4E0B-A1DC-C7C7034715B2}"/>
          </ac:spMkLst>
        </pc:spChg>
        <pc:picChg chg="add mod modCrop">
          <ac:chgData name="Laura Mosley" userId="96a414dd-0519-40ee-8035-bce99a5caaac" providerId="ADAL" clId="{C6D94FF6-728F-47AB-A8B6-E53636A1FB12}" dt="2020-11-22T15:43:12.285" v="1437" actId="1076"/>
          <ac:picMkLst>
            <pc:docMk/>
            <pc:sldMk cId="334321361" sldId="302"/>
            <ac:picMk id="3" creationId="{6D6FB90D-2383-4632-ABA0-62CDFED3D08D}"/>
          </ac:picMkLst>
        </pc:picChg>
      </pc:sldChg>
      <pc:sldChg chg="modSp mod">
        <pc:chgData name="Laura Mosley" userId="96a414dd-0519-40ee-8035-bce99a5caaac" providerId="ADAL" clId="{C6D94FF6-728F-47AB-A8B6-E53636A1FB12}" dt="2020-11-22T15:03:56.444" v="670" actId="20577"/>
        <pc:sldMkLst>
          <pc:docMk/>
          <pc:sldMk cId="4117400515" sldId="303"/>
        </pc:sldMkLst>
        <pc:spChg chg="mod">
          <ac:chgData name="Laura Mosley" userId="96a414dd-0519-40ee-8035-bce99a5caaac" providerId="ADAL" clId="{C6D94FF6-728F-47AB-A8B6-E53636A1FB12}" dt="2020-11-22T15:03:56.444" v="670" actId="20577"/>
          <ac:spMkLst>
            <pc:docMk/>
            <pc:sldMk cId="4117400515" sldId="303"/>
            <ac:spMk id="4098" creationId="{BB2AC94D-B100-4E0B-A1DC-C7C7034715B2}"/>
          </ac:spMkLst>
        </pc:spChg>
      </pc:sldChg>
      <pc:sldChg chg="modSp mod modAnim">
        <pc:chgData name="Laura Mosley" userId="96a414dd-0519-40ee-8035-bce99a5caaac" providerId="ADAL" clId="{C6D94FF6-728F-47AB-A8B6-E53636A1FB12}" dt="2020-11-22T16:23:44.301" v="1609" actId="404"/>
        <pc:sldMkLst>
          <pc:docMk/>
          <pc:sldMk cId="1358749684" sldId="304"/>
        </pc:sldMkLst>
        <pc:spChg chg="mod">
          <ac:chgData name="Laura Mosley" userId="96a414dd-0519-40ee-8035-bce99a5caaac" providerId="ADAL" clId="{C6D94FF6-728F-47AB-A8B6-E53636A1FB12}" dt="2020-11-22T16:23:44.301" v="1609" actId="404"/>
          <ac:spMkLst>
            <pc:docMk/>
            <pc:sldMk cId="1358749684" sldId="304"/>
            <ac:spMk id="4098" creationId="{BB2AC94D-B100-4E0B-A1DC-C7C7034715B2}"/>
          </ac:spMkLst>
        </pc:spChg>
      </pc:sldChg>
      <pc:sldChg chg="modAnim">
        <pc:chgData name="Laura Mosley" userId="96a414dd-0519-40ee-8035-bce99a5caaac" providerId="ADAL" clId="{C6D94FF6-728F-47AB-A8B6-E53636A1FB12}" dt="2020-11-22T15:06:08.845" v="882"/>
        <pc:sldMkLst>
          <pc:docMk/>
          <pc:sldMk cId="3505954628" sldId="305"/>
        </pc:sldMkLst>
      </pc:sldChg>
      <pc:sldChg chg="modSp mod">
        <pc:chgData name="Laura Mosley" userId="96a414dd-0519-40ee-8035-bce99a5caaac" providerId="ADAL" clId="{C6D94FF6-728F-47AB-A8B6-E53636A1FB12}" dt="2020-11-22T15:06:54.674" v="891" actId="20577"/>
        <pc:sldMkLst>
          <pc:docMk/>
          <pc:sldMk cId="865372661" sldId="310"/>
        </pc:sldMkLst>
        <pc:spChg chg="mod">
          <ac:chgData name="Laura Mosley" userId="96a414dd-0519-40ee-8035-bce99a5caaac" providerId="ADAL" clId="{C6D94FF6-728F-47AB-A8B6-E53636A1FB12}" dt="2020-11-22T15:06:54.674" v="891" actId="20577"/>
          <ac:spMkLst>
            <pc:docMk/>
            <pc:sldMk cId="865372661" sldId="310"/>
            <ac:spMk id="4098" creationId="{BB2AC94D-B100-4E0B-A1DC-C7C7034715B2}"/>
          </ac:spMkLst>
        </pc:spChg>
      </pc:sldChg>
      <pc:sldChg chg="del">
        <pc:chgData name="Laura Mosley" userId="96a414dd-0519-40ee-8035-bce99a5caaac" providerId="ADAL" clId="{C6D94FF6-728F-47AB-A8B6-E53636A1FB12}" dt="2020-11-22T15:07:12.701" v="892" actId="47"/>
        <pc:sldMkLst>
          <pc:docMk/>
          <pc:sldMk cId="0" sldId="323"/>
        </pc:sldMkLst>
      </pc:sldChg>
      <pc:sldChg chg="del">
        <pc:chgData name="Laura Mosley" userId="96a414dd-0519-40ee-8035-bce99a5caaac" providerId="ADAL" clId="{C6D94FF6-728F-47AB-A8B6-E53636A1FB12}" dt="2020-11-22T15:07:15.011" v="893" actId="47"/>
        <pc:sldMkLst>
          <pc:docMk/>
          <pc:sldMk cId="0" sldId="324"/>
        </pc:sldMkLst>
      </pc:sldChg>
      <pc:sldChg chg="del">
        <pc:chgData name="Laura Mosley" userId="96a414dd-0519-40ee-8035-bce99a5caaac" providerId="ADAL" clId="{C6D94FF6-728F-47AB-A8B6-E53636A1FB12}" dt="2020-11-22T15:28:33.849" v="1425" actId="47"/>
        <pc:sldMkLst>
          <pc:docMk/>
          <pc:sldMk cId="0" sldId="325"/>
        </pc:sldMkLst>
      </pc:sldChg>
      <pc:sldChg chg="add del">
        <pc:chgData name="Laura Mosley" userId="96a414dd-0519-40ee-8035-bce99a5caaac" providerId="ADAL" clId="{C6D94FF6-728F-47AB-A8B6-E53636A1FB12}" dt="2020-11-22T15:28:33.253" v="1424" actId="47"/>
        <pc:sldMkLst>
          <pc:docMk/>
          <pc:sldMk cId="0" sldId="326"/>
        </pc:sldMkLst>
      </pc:sldChg>
      <pc:sldChg chg="del">
        <pc:chgData name="Laura Mosley" userId="96a414dd-0519-40ee-8035-bce99a5caaac" providerId="ADAL" clId="{C6D94FF6-728F-47AB-A8B6-E53636A1FB12}" dt="2020-11-22T15:28:34.518" v="1426" actId="47"/>
        <pc:sldMkLst>
          <pc:docMk/>
          <pc:sldMk cId="0" sldId="327"/>
        </pc:sldMkLst>
      </pc:sldChg>
      <pc:sldChg chg="del">
        <pc:chgData name="Laura Mosley" userId="96a414dd-0519-40ee-8035-bce99a5caaac" providerId="ADAL" clId="{C6D94FF6-728F-47AB-A8B6-E53636A1FB12}" dt="2020-11-22T15:28:34.990" v="1427" actId="47"/>
        <pc:sldMkLst>
          <pc:docMk/>
          <pc:sldMk cId="0" sldId="328"/>
        </pc:sldMkLst>
      </pc:sldChg>
      <pc:sldChg chg="del">
        <pc:chgData name="Laura Mosley" userId="96a414dd-0519-40ee-8035-bce99a5caaac" providerId="ADAL" clId="{C6D94FF6-728F-47AB-A8B6-E53636A1FB12}" dt="2020-11-22T15:28:35.599" v="1428" actId="47"/>
        <pc:sldMkLst>
          <pc:docMk/>
          <pc:sldMk cId="0" sldId="329"/>
        </pc:sldMkLst>
      </pc:sldChg>
      <pc:sldChg chg="del">
        <pc:chgData name="Laura Mosley" userId="96a414dd-0519-40ee-8035-bce99a5caaac" providerId="ADAL" clId="{C6D94FF6-728F-47AB-A8B6-E53636A1FB12}" dt="2020-11-22T15:28:36.238" v="1429" actId="47"/>
        <pc:sldMkLst>
          <pc:docMk/>
          <pc:sldMk cId="0" sldId="330"/>
        </pc:sldMkLst>
      </pc:sldChg>
      <pc:sldChg chg="modSp mod">
        <pc:chgData name="Laura Mosley" userId="96a414dd-0519-40ee-8035-bce99a5caaac" providerId="ADAL" clId="{C6D94FF6-728F-47AB-A8B6-E53636A1FB12}" dt="2020-11-22T15:06:21.999" v="885" actId="313"/>
        <pc:sldMkLst>
          <pc:docMk/>
          <pc:sldMk cId="2366384486" sldId="333"/>
        </pc:sldMkLst>
        <pc:spChg chg="mod">
          <ac:chgData name="Laura Mosley" userId="96a414dd-0519-40ee-8035-bce99a5caaac" providerId="ADAL" clId="{C6D94FF6-728F-47AB-A8B6-E53636A1FB12}" dt="2020-11-22T15:06:21.999" v="885" actId="313"/>
          <ac:spMkLst>
            <pc:docMk/>
            <pc:sldMk cId="2366384486" sldId="333"/>
            <ac:spMk id="4098" creationId="{BB2AC94D-B100-4E0B-A1DC-C7C7034715B2}"/>
          </ac:spMkLst>
        </pc:spChg>
      </pc:sldChg>
      <pc:sldChg chg="delSp add modAnim">
        <pc:chgData name="Laura Mosley" userId="96a414dd-0519-40ee-8035-bce99a5caaac" providerId="ADAL" clId="{C6D94FF6-728F-47AB-A8B6-E53636A1FB12}" dt="2020-11-22T15:08:26.408" v="913"/>
        <pc:sldMkLst>
          <pc:docMk/>
          <pc:sldMk cId="637897386" sldId="335"/>
        </pc:sldMkLst>
        <pc:spChg chg="del">
          <ac:chgData name="Laura Mosley" userId="96a414dd-0519-40ee-8035-bce99a5caaac" providerId="ADAL" clId="{C6D94FF6-728F-47AB-A8B6-E53636A1FB12}" dt="2020-11-22T15:08:06.429" v="907" actId="478"/>
          <ac:spMkLst>
            <pc:docMk/>
            <pc:sldMk cId="637897386" sldId="335"/>
            <ac:spMk id="4100" creationId="{F9777DC8-D3B1-499A-8D81-809B4FF8AB0E}"/>
          </ac:spMkLst>
        </pc:spChg>
        <pc:picChg chg="del">
          <ac:chgData name="Laura Mosley" userId="96a414dd-0519-40ee-8035-bce99a5caaac" providerId="ADAL" clId="{C6D94FF6-728F-47AB-A8B6-E53636A1FB12}" dt="2020-11-22T15:08:06.429" v="907" actId="478"/>
          <ac:picMkLst>
            <pc:docMk/>
            <pc:sldMk cId="637897386" sldId="335"/>
            <ac:picMk id="6" creationId="{1F909DB5-DC51-43A8-ADC0-986D30FBC5A3}"/>
          </ac:picMkLst>
        </pc:picChg>
        <pc:picChg chg="del">
          <ac:chgData name="Laura Mosley" userId="96a414dd-0519-40ee-8035-bce99a5caaac" providerId="ADAL" clId="{C6D94FF6-728F-47AB-A8B6-E53636A1FB12}" dt="2020-11-22T15:08:06.429" v="907" actId="478"/>
          <ac:picMkLst>
            <pc:docMk/>
            <pc:sldMk cId="637897386" sldId="335"/>
            <ac:picMk id="7" creationId="{66BD905E-E7F6-4916-B276-197DE1A6FDC5}"/>
          </ac:picMkLst>
        </pc:picChg>
        <pc:picChg chg="del">
          <ac:chgData name="Laura Mosley" userId="96a414dd-0519-40ee-8035-bce99a5caaac" providerId="ADAL" clId="{C6D94FF6-728F-47AB-A8B6-E53636A1FB12}" dt="2020-11-22T15:08:06.429" v="907" actId="478"/>
          <ac:picMkLst>
            <pc:docMk/>
            <pc:sldMk cId="637897386" sldId="335"/>
            <ac:picMk id="8" creationId="{85BE813E-F014-4EDC-9ABE-C4279BAF8029}"/>
          </ac:picMkLst>
        </pc:picChg>
        <pc:picChg chg="del">
          <ac:chgData name="Laura Mosley" userId="96a414dd-0519-40ee-8035-bce99a5caaac" providerId="ADAL" clId="{C6D94FF6-728F-47AB-A8B6-E53636A1FB12}" dt="2020-11-22T15:08:06.429" v="907" actId="478"/>
          <ac:picMkLst>
            <pc:docMk/>
            <pc:sldMk cId="637897386" sldId="335"/>
            <ac:picMk id="9" creationId="{BDC89ADC-D9B5-48B3-84FC-3083DACA1451}"/>
          </ac:picMkLst>
        </pc:picChg>
      </pc:sldChg>
      <pc:sldChg chg="addSp delSp modSp add mod modAnim">
        <pc:chgData name="Laura Mosley" userId="96a414dd-0519-40ee-8035-bce99a5caaac" providerId="ADAL" clId="{C6D94FF6-728F-47AB-A8B6-E53636A1FB12}" dt="2020-11-22T15:28:21.395" v="1423" actId="1076"/>
        <pc:sldMkLst>
          <pc:docMk/>
          <pc:sldMk cId="796432109" sldId="336"/>
        </pc:sldMkLst>
        <pc:spChg chg="mod">
          <ac:chgData name="Laura Mosley" userId="96a414dd-0519-40ee-8035-bce99a5caaac" providerId="ADAL" clId="{C6D94FF6-728F-47AB-A8B6-E53636A1FB12}" dt="2020-11-22T15:21:41.776" v="1339" actId="20577"/>
          <ac:spMkLst>
            <pc:docMk/>
            <pc:sldMk cId="796432109" sldId="336"/>
            <ac:spMk id="4098" creationId="{BB2AC94D-B100-4E0B-A1DC-C7C7034715B2}"/>
          </ac:spMkLst>
        </pc:spChg>
        <pc:picChg chg="add mod">
          <ac:chgData name="Laura Mosley" userId="96a414dd-0519-40ee-8035-bce99a5caaac" providerId="ADAL" clId="{C6D94FF6-728F-47AB-A8B6-E53636A1FB12}" dt="2020-11-22T15:27:15.969" v="1411" actId="1076"/>
          <ac:picMkLst>
            <pc:docMk/>
            <pc:sldMk cId="796432109" sldId="336"/>
            <ac:picMk id="2" creationId="{78B5EEBD-8FBC-475F-880B-5DA5571DEDA6}"/>
          </ac:picMkLst>
        </pc:picChg>
        <pc:picChg chg="add mod">
          <ac:chgData name="Laura Mosley" userId="96a414dd-0519-40ee-8035-bce99a5caaac" providerId="ADAL" clId="{C6D94FF6-728F-47AB-A8B6-E53636A1FB12}" dt="2020-11-22T15:27:18.107" v="1412" actId="1076"/>
          <ac:picMkLst>
            <pc:docMk/>
            <pc:sldMk cId="796432109" sldId="336"/>
            <ac:picMk id="3" creationId="{1121A815-E88D-4B91-95BB-9F395D4C6655}"/>
          </ac:picMkLst>
        </pc:picChg>
        <pc:picChg chg="add mod">
          <ac:chgData name="Laura Mosley" userId="96a414dd-0519-40ee-8035-bce99a5caaac" providerId="ADAL" clId="{C6D94FF6-728F-47AB-A8B6-E53636A1FB12}" dt="2020-11-22T15:28:19.747" v="1422" actId="1076"/>
          <ac:picMkLst>
            <pc:docMk/>
            <pc:sldMk cId="796432109" sldId="336"/>
            <ac:picMk id="4" creationId="{1085BACD-4F46-418A-BEDE-22E8F65ACBFE}"/>
          </ac:picMkLst>
        </pc:picChg>
        <pc:picChg chg="add mod">
          <ac:chgData name="Laura Mosley" userId="96a414dd-0519-40ee-8035-bce99a5caaac" providerId="ADAL" clId="{C6D94FF6-728F-47AB-A8B6-E53636A1FB12}" dt="2020-11-22T15:28:21.395" v="1423" actId="1076"/>
          <ac:picMkLst>
            <pc:docMk/>
            <pc:sldMk cId="796432109" sldId="336"/>
            <ac:picMk id="5" creationId="{698A301F-1053-4EA1-981F-18F70B573C1D}"/>
          </ac:picMkLst>
        </pc:picChg>
        <pc:picChg chg="del">
          <ac:chgData name="Laura Mosley" userId="96a414dd-0519-40ee-8035-bce99a5caaac" providerId="ADAL" clId="{C6D94FF6-728F-47AB-A8B6-E53636A1FB12}" dt="2020-11-22T15:20:39.900" v="1196" actId="478"/>
          <ac:picMkLst>
            <pc:docMk/>
            <pc:sldMk cId="796432109" sldId="336"/>
            <ac:picMk id="6" creationId="{F14B342B-FF63-43B1-9B09-A25E1BEBED1A}"/>
          </ac:picMkLst>
        </pc:picChg>
        <pc:picChg chg="del">
          <ac:chgData name="Laura Mosley" userId="96a414dd-0519-40ee-8035-bce99a5caaac" providerId="ADAL" clId="{C6D94FF6-728F-47AB-A8B6-E53636A1FB12}" dt="2020-11-22T15:20:37.505" v="1195" actId="478"/>
          <ac:picMkLst>
            <pc:docMk/>
            <pc:sldMk cId="796432109" sldId="336"/>
            <ac:picMk id="7" creationId="{79E222C0-7BEB-4714-B6DE-2AD9D797B5C6}"/>
          </ac:picMkLst>
        </pc:picChg>
        <pc:picChg chg="add mod">
          <ac:chgData name="Laura Mosley" userId="96a414dd-0519-40ee-8035-bce99a5caaac" providerId="ADAL" clId="{C6D94FF6-728F-47AB-A8B6-E53636A1FB12}" dt="2020-11-22T15:27:25.183" v="1416" actId="1076"/>
          <ac:picMkLst>
            <pc:docMk/>
            <pc:sldMk cId="796432109" sldId="336"/>
            <ac:picMk id="8" creationId="{D7EC1301-9A53-43A1-A084-42A575946550}"/>
          </ac:picMkLst>
        </pc:picChg>
        <pc:picChg chg="add mod">
          <ac:chgData name="Laura Mosley" userId="96a414dd-0519-40ee-8035-bce99a5caaac" providerId="ADAL" clId="{C6D94FF6-728F-47AB-A8B6-E53636A1FB12}" dt="2020-11-22T15:27:23.396" v="1415" actId="1076"/>
          <ac:picMkLst>
            <pc:docMk/>
            <pc:sldMk cId="796432109" sldId="336"/>
            <ac:picMk id="9" creationId="{FD7277BB-5AE5-4611-ABB1-A831E99C41D9}"/>
          </ac:picMkLst>
        </pc:picChg>
        <pc:picChg chg="add mod">
          <ac:chgData name="Laura Mosley" userId="96a414dd-0519-40ee-8035-bce99a5caaac" providerId="ADAL" clId="{C6D94FF6-728F-47AB-A8B6-E53636A1FB12}" dt="2020-11-22T15:27:21.877" v="1414" actId="1076"/>
          <ac:picMkLst>
            <pc:docMk/>
            <pc:sldMk cId="796432109" sldId="336"/>
            <ac:picMk id="10" creationId="{ECBE04F3-992C-47B3-A5C7-D1CE8ABB4B6A}"/>
          </ac:picMkLst>
        </pc:picChg>
      </pc:sldChg>
    </pc:docChg>
  </pc:docChgLst>
  <pc:docChgLst>
    <pc:chgData name="Laura Mosley" userId="96a414dd-0519-40ee-8035-bce99a5caaac" providerId="ADAL" clId="{629AFD8F-23BC-402E-9B62-FA5A8873F37B}"/>
    <pc:docChg chg="undo custSel addSld modSld">
      <pc:chgData name="Laura Mosley" userId="96a414dd-0519-40ee-8035-bce99a5caaac" providerId="ADAL" clId="{629AFD8F-23BC-402E-9B62-FA5A8873F37B}" dt="2020-11-20T15:41:35.626" v="2249" actId="20577"/>
      <pc:docMkLst>
        <pc:docMk/>
      </pc:docMkLst>
      <pc:sldChg chg="modSp">
        <pc:chgData name="Laura Mosley" userId="96a414dd-0519-40ee-8035-bce99a5caaac" providerId="ADAL" clId="{629AFD8F-23BC-402E-9B62-FA5A8873F37B}" dt="2020-11-09T15:57:17.154" v="16" actId="20577"/>
        <pc:sldMkLst>
          <pc:docMk/>
          <pc:sldMk cId="0" sldId="296"/>
        </pc:sldMkLst>
        <pc:spChg chg="mod">
          <ac:chgData name="Laura Mosley" userId="96a414dd-0519-40ee-8035-bce99a5caaac" providerId="ADAL" clId="{629AFD8F-23BC-402E-9B62-FA5A8873F37B}" dt="2020-11-09T15:57:17.154" v="16" actId="20577"/>
          <ac:spMkLst>
            <pc:docMk/>
            <pc:sldMk cId="0" sldId="296"/>
            <ac:spMk id="4101" creationId="{CD1A8D65-B3D2-4379-AFCD-7453F21DB88F}"/>
          </ac:spMkLst>
        </pc:spChg>
      </pc:sldChg>
      <pc:sldChg chg="modSp">
        <pc:chgData name="Laura Mosley" userId="96a414dd-0519-40ee-8035-bce99a5caaac" providerId="ADAL" clId="{629AFD8F-23BC-402E-9B62-FA5A8873F37B}" dt="2020-11-20T15:41:35.626" v="2249" actId="20577"/>
        <pc:sldMkLst>
          <pc:docMk/>
          <pc:sldMk cId="2168633688" sldId="297"/>
        </pc:sldMkLst>
        <pc:spChg chg="mod">
          <ac:chgData name="Laura Mosley" userId="96a414dd-0519-40ee-8035-bce99a5caaac" providerId="ADAL" clId="{629AFD8F-23BC-402E-9B62-FA5A8873F37B}" dt="2020-11-20T15:41:35.626" v="2249" actId="20577"/>
          <ac:spMkLst>
            <pc:docMk/>
            <pc:sldMk cId="2168633688" sldId="297"/>
            <ac:spMk id="4098" creationId="{BB2AC94D-B100-4E0B-A1DC-C7C7034715B2}"/>
          </ac:spMkLst>
        </pc:spChg>
      </pc:sldChg>
      <pc:sldChg chg="addSp modSp">
        <pc:chgData name="Laura Mosley" userId="96a414dd-0519-40ee-8035-bce99a5caaac" providerId="ADAL" clId="{629AFD8F-23BC-402E-9B62-FA5A8873F37B}" dt="2020-11-20T15:22:49.260" v="172" actId="20577"/>
        <pc:sldMkLst>
          <pc:docMk/>
          <pc:sldMk cId="3234652443" sldId="298"/>
        </pc:sldMkLst>
        <pc:spChg chg="add mod">
          <ac:chgData name="Laura Mosley" userId="96a414dd-0519-40ee-8035-bce99a5caaac" providerId="ADAL" clId="{629AFD8F-23BC-402E-9B62-FA5A8873F37B}" dt="2020-11-20T15:22:49.260" v="172" actId="20577"/>
          <ac:spMkLst>
            <pc:docMk/>
            <pc:sldMk cId="3234652443" sldId="298"/>
            <ac:spMk id="8" creationId="{EF350A2A-3BFA-4A02-9936-43D132158E9A}"/>
          </ac:spMkLst>
        </pc:spChg>
        <pc:spChg chg="mod">
          <ac:chgData name="Laura Mosley" userId="96a414dd-0519-40ee-8035-bce99a5caaac" providerId="ADAL" clId="{629AFD8F-23BC-402E-9B62-FA5A8873F37B}" dt="2020-11-20T15:22:25.042" v="117" actId="113"/>
          <ac:spMkLst>
            <pc:docMk/>
            <pc:sldMk cId="3234652443" sldId="298"/>
            <ac:spMk id="4098" creationId="{BB2AC94D-B100-4E0B-A1DC-C7C7034715B2}"/>
          </ac:spMkLst>
        </pc:spChg>
        <pc:picChg chg="add mod modCrop">
          <ac:chgData name="Laura Mosley" userId="96a414dd-0519-40ee-8035-bce99a5caaac" providerId="ADAL" clId="{629AFD8F-23BC-402E-9B62-FA5A8873F37B}" dt="2020-11-20T15:22:33.635" v="122" actId="14100"/>
          <ac:picMkLst>
            <pc:docMk/>
            <pc:sldMk cId="3234652443" sldId="298"/>
            <ac:picMk id="2" creationId="{48041AD1-AA7C-4F27-BA11-95BF8FC5D0E2}"/>
          </ac:picMkLst>
        </pc:picChg>
        <pc:picChg chg="add mod modCrop">
          <ac:chgData name="Laura Mosley" userId="96a414dd-0519-40ee-8035-bce99a5caaac" providerId="ADAL" clId="{629AFD8F-23BC-402E-9B62-FA5A8873F37B}" dt="2020-11-20T15:22:29.899" v="120" actId="1076"/>
          <ac:picMkLst>
            <pc:docMk/>
            <pc:sldMk cId="3234652443" sldId="298"/>
            <ac:picMk id="3" creationId="{1CCC1095-45B5-46C5-86DB-D526416371D2}"/>
          </ac:picMkLst>
        </pc:picChg>
      </pc:sldChg>
      <pc:sldChg chg="addSp modSp">
        <pc:chgData name="Laura Mosley" userId="96a414dd-0519-40ee-8035-bce99a5caaac" providerId="ADAL" clId="{629AFD8F-23BC-402E-9B62-FA5A8873F37B}" dt="2020-11-20T15:24:24.251" v="192" actId="14100"/>
        <pc:sldMkLst>
          <pc:docMk/>
          <pc:sldMk cId="3868402417" sldId="299"/>
        </pc:sldMkLst>
        <pc:spChg chg="mod">
          <ac:chgData name="Laura Mosley" userId="96a414dd-0519-40ee-8035-bce99a5caaac" providerId="ADAL" clId="{629AFD8F-23BC-402E-9B62-FA5A8873F37B}" dt="2020-11-20T15:23:12.348" v="175" actId="20577"/>
          <ac:spMkLst>
            <pc:docMk/>
            <pc:sldMk cId="3868402417" sldId="299"/>
            <ac:spMk id="4098" creationId="{BB2AC94D-B100-4E0B-A1DC-C7C7034715B2}"/>
          </ac:spMkLst>
        </pc:spChg>
        <pc:spChg chg="mod">
          <ac:chgData name="Laura Mosley" userId="96a414dd-0519-40ee-8035-bce99a5caaac" providerId="ADAL" clId="{629AFD8F-23BC-402E-9B62-FA5A8873F37B}" dt="2020-11-20T15:23:10.884" v="174" actId="1076"/>
          <ac:spMkLst>
            <pc:docMk/>
            <pc:sldMk cId="3868402417" sldId="299"/>
            <ac:spMk id="4101" creationId="{CD1A8D65-B3D2-4379-AFCD-7453F21DB88F}"/>
          </ac:spMkLst>
        </pc:spChg>
        <pc:picChg chg="add mod modCrop">
          <ac:chgData name="Laura Mosley" userId="96a414dd-0519-40ee-8035-bce99a5caaac" providerId="ADAL" clId="{629AFD8F-23BC-402E-9B62-FA5A8873F37B}" dt="2020-11-20T15:23:56.219" v="184" actId="732"/>
          <ac:picMkLst>
            <pc:docMk/>
            <pc:sldMk cId="3868402417" sldId="299"/>
            <ac:picMk id="2" creationId="{87AE52F4-3CAE-4C1E-B3D0-DBBAA352CD85}"/>
          </ac:picMkLst>
        </pc:picChg>
        <pc:picChg chg="add mod">
          <ac:chgData name="Laura Mosley" userId="96a414dd-0519-40ee-8035-bce99a5caaac" providerId="ADAL" clId="{629AFD8F-23BC-402E-9B62-FA5A8873F37B}" dt="2020-11-20T15:23:48.509" v="182" actId="1076"/>
          <ac:picMkLst>
            <pc:docMk/>
            <pc:sldMk cId="3868402417" sldId="299"/>
            <ac:picMk id="3" creationId="{3635FDB3-653D-4A9E-8379-B3B7147F5AC2}"/>
          </ac:picMkLst>
        </pc:picChg>
        <pc:picChg chg="add mod">
          <ac:chgData name="Laura Mosley" userId="96a414dd-0519-40ee-8035-bce99a5caaac" providerId="ADAL" clId="{629AFD8F-23BC-402E-9B62-FA5A8873F37B}" dt="2020-11-20T15:24:24.251" v="192" actId="14100"/>
          <ac:picMkLst>
            <pc:docMk/>
            <pc:sldMk cId="3868402417" sldId="299"/>
            <ac:picMk id="4" creationId="{C4DDA5FA-5022-4153-A81C-1C55A0DAB796}"/>
          </ac:picMkLst>
        </pc:picChg>
      </pc:sldChg>
      <pc:sldChg chg="modSp">
        <pc:chgData name="Laura Mosley" userId="96a414dd-0519-40ee-8035-bce99a5caaac" providerId="ADAL" clId="{629AFD8F-23BC-402E-9B62-FA5A8873F37B}" dt="2020-11-20T15:39:24.312" v="2119" actId="20577"/>
        <pc:sldMkLst>
          <pc:docMk/>
          <pc:sldMk cId="3727645336" sldId="300"/>
        </pc:sldMkLst>
        <pc:spChg chg="mod">
          <ac:chgData name="Laura Mosley" userId="96a414dd-0519-40ee-8035-bce99a5caaac" providerId="ADAL" clId="{629AFD8F-23BC-402E-9B62-FA5A8873F37B}" dt="2020-11-20T15:39:24.312" v="2119" actId="20577"/>
          <ac:spMkLst>
            <pc:docMk/>
            <pc:sldMk cId="3727645336" sldId="300"/>
            <ac:spMk id="4098" creationId="{BB2AC94D-B100-4E0B-A1DC-C7C7034715B2}"/>
          </ac:spMkLst>
        </pc:spChg>
        <pc:spChg chg="mod">
          <ac:chgData name="Laura Mosley" userId="96a414dd-0519-40ee-8035-bce99a5caaac" providerId="ADAL" clId="{629AFD8F-23BC-402E-9B62-FA5A8873F37B}" dt="2020-11-20T15:24:53.349" v="215" actId="20577"/>
          <ac:spMkLst>
            <pc:docMk/>
            <pc:sldMk cId="3727645336" sldId="300"/>
            <ac:spMk id="4101" creationId="{CD1A8D65-B3D2-4379-AFCD-7453F21DB88F}"/>
          </ac:spMkLst>
        </pc:spChg>
      </pc:sldChg>
      <pc:sldChg chg="addSp delSp modSp modAnim">
        <pc:chgData name="Laura Mosley" userId="96a414dd-0519-40ee-8035-bce99a5caaac" providerId="ADAL" clId="{629AFD8F-23BC-402E-9B62-FA5A8873F37B}" dt="2020-11-20T15:28:26.415" v="322" actId="113"/>
        <pc:sldMkLst>
          <pc:docMk/>
          <pc:sldMk cId="2508968139" sldId="301"/>
        </pc:sldMkLst>
        <pc:spChg chg="del mod">
          <ac:chgData name="Laura Mosley" userId="96a414dd-0519-40ee-8035-bce99a5caaac" providerId="ADAL" clId="{629AFD8F-23BC-402E-9B62-FA5A8873F37B}" dt="2020-11-20T15:28:12.475" v="319" actId="478"/>
          <ac:spMkLst>
            <pc:docMk/>
            <pc:sldMk cId="2508968139" sldId="301"/>
            <ac:spMk id="4098" creationId="{BB2AC94D-B100-4E0B-A1DC-C7C7034715B2}"/>
          </ac:spMkLst>
        </pc:spChg>
        <pc:spChg chg="mod">
          <ac:chgData name="Laura Mosley" userId="96a414dd-0519-40ee-8035-bce99a5caaac" providerId="ADAL" clId="{629AFD8F-23BC-402E-9B62-FA5A8873F37B}" dt="2020-11-20T15:25:04.492" v="234" actId="20577"/>
          <ac:spMkLst>
            <pc:docMk/>
            <pc:sldMk cId="2508968139" sldId="301"/>
            <ac:spMk id="4101" creationId="{CD1A8D65-B3D2-4379-AFCD-7453F21DB88F}"/>
          </ac:spMkLst>
        </pc:spChg>
        <pc:graphicFrameChg chg="add mod modGraphic">
          <ac:chgData name="Laura Mosley" userId="96a414dd-0519-40ee-8035-bce99a5caaac" providerId="ADAL" clId="{629AFD8F-23BC-402E-9B62-FA5A8873F37B}" dt="2020-11-20T15:28:26.415" v="322" actId="113"/>
          <ac:graphicFrameMkLst>
            <pc:docMk/>
            <pc:sldMk cId="2508968139" sldId="301"/>
            <ac:graphicFrameMk id="6" creationId="{B29C0D67-8BC0-4748-BD7A-D1A899A64A20}"/>
          </ac:graphicFrameMkLst>
        </pc:graphicFrameChg>
      </pc:sldChg>
      <pc:sldChg chg="addSp modSp modAnim">
        <pc:chgData name="Laura Mosley" userId="96a414dd-0519-40ee-8035-bce99a5caaac" providerId="ADAL" clId="{629AFD8F-23BC-402E-9B62-FA5A8873F37B}" dt="2020-11-20T15:29:18.203" v="351" actId="1076"/>
        <pc:sldMkLst>
          <pc:docMk/>
          <pc:sldMk cId="334321361" sldId="302"/>
        </pc:sldMkLst>
        <pc:spChg chg="mod">
          <ac:chgData name="Laura Mosley" userId="96a414dd-0519-40ee-8035-bce99a5caaac" providerId="ADAL" clId="{629AFD8F-23BC-402E-9B62-FA5A8873F37B}" dt="2020-11-20T15:29:11.510" v="331" actId="20577"/>
          <ac:spMkLst>
            <pc:docMk/>
            <pc:sldMk cId="334321361" sldId="302"/>
            <ac:spMk id="4098" creationId="{BB2AC94D-B100-4E0B-A1DC-C7C7034715B2}"/>
          </ac:spMkLst>
        </pc:spChg>
        <pc:spChg chg="mod">
          <ac:chgData name="Laura Mosley" userId="96a414dd-0519-40ee-8035-bce99a5caaac" providerId="ADAL" clId="{629AFD8F-23BC-402E-9B62-FA5A8873F37B}" dt="2020-11-20T15:29:15.323" v="349" actId="20577"/>
          <ac:spMkLst>
            <pc:docMk/>
            <pc:sldMk cId="334321361" sldId="302"/>
            <ac:spMk id="4101" creationId="{CD1A8D65-B3D2-4379-AFCD-7453F21DB88F}"/>
          </ac:spMkLst>
        </pc:spChg>
        <pc:picChg chg="add mod">
          <ac:chgData name="Laura Mosley" userId="96a414dd-0519-40ee-8035-bce99a5caaac" providerId="ADAL" clId="{629AFD8F-23BC-402E-9B62-FA5A8873F37B}" dt="2020-11-20T15:29:18.203" v="351" actId="1076"/>
          <ac:picMkLst>
            <pc:docMk/>
            <pc:sldMk cId="334321361" sldId="302"/>
            <ac:picMk id="6" creationId="{F14B342B-FF63-43B1-9B09-A25E1BEBED1A}"/>
          </ac:picMkLst>
        </pc:picChg>
        <pc:picChg chg="add mod">
          <ac:chgData name="Laura Mosley" userId="96a414dd-0519-40ee-8035-bce99a5caaac" providerId="ADAL" clId="{629AFD8F-23BC-402E-9B62-FA5A8873F37B}" dt="2020-11-20T15:29:17.106" v="350" actId="1076"/>
          <ac:picMkLst>
            <pc:docMk/>
            <pc:sldMk cId="334321361" sldId="302"/>
            <ac:picMk id="7" creationId="{79E222C0-7BEB-4714-B6DE-2AD9D797B5C6}"/>
          </ac:picMkLst>
        </pc:picChg>
      </pc:sldChg>
      <pc:sldChg chg="modSp">
        <pc:chgData name="Laura Mosley" userId="96a414dd-0519-40ee-8035-bce99a5caaac" providerId="ADAL" clId="{629AFD8F-23BC-402E-9B62-FA5A8873F37B}" dt="2020-11-20T15:30:08.890" v="493" actId="20577"/>
        <pc:sldMkLst>
          <pc:docMk/>
          <pc:sldMk cId="4117400515" sldId="303"/>
        </pc:sldMkLst>
        <pc:spChg chg="mod">
          <ac:chgData name="Laura Mosley" userId="96a414dd-0519-40ee-8035-bce99a5caaac" providerId="ADAL" clId="{629AFD8F-23BC-402E-9B62-FA5A8873F37B}" dt="2020-11-20T15:30:08.890" v="493" actId="20577"/>
          <ac:spMkLst>
            <pc:docMk/>
            <pc:sldMk cId="4117400515" sldId="303"/>
            <ac:spMk id="4101" creationId="{CD1A8D65-B3D2-4379-AFCD-7453F21DB88F}"/>
          </ac:spMkLst>
        </pc:spChg>
      </pc:sldChg>
      <pc:sldChg chg="modSp">
        <pc:chgData name="Laura Mosley" userId="96a414dd-0519-40ee-8035-bce99a5caaac" providerId="ADAL" clId="{629AFD8F-23BC-402E-9B62-FA5A8873F37B}" dt="2020-11-20T15:30:18.991" v="512" actId="20577"/>
        <pc:sldMkLst>
          <pc:docMk/>
          <pc:sldMk cId="1358749684" sldId="304"/>
        </pc:sldMkLst>
        <pc:spChg chg="mod">
          <ac:chgData name="Laura Mosley" userId="96a414dd-0519-40ee-8035-bce99a5caaac" providerId="ADAL" clId="{629AFD8F-23BC-402E-9B62-FA5A8873F37B}" dt="2020-11-20T15:30:18.991" v="512" actId="20577"/>
          <ac:spMkLst>
            <pc:docMk/>
            <pc:sldMk cId="1358749684" sldId="304"/>
            <ac:spMk id="4101" creationId="{CD1A8D65-B3D2-4379-AFCD-7453F21DB88F}"/>
          </ac:spMkLst>
        </pc:spChg>
      </pc:sldChg>
      <pc:sldChg chg="modSp">
        <pc:chgData name="Laura Mosley" userId="96a414dd-0519-40ee-8035-bce99a5caaac" providerId="ADAL" clId="{629AFD8F-23BC-402E-9B62-FA5A8873F37B}" dt="2020-11-20T15:38:43.445" v="2055" actId="20577"/>
        <pc:sldMkLst>
          <pc:docMk/>
          <pc:sldMk cId="3505954628" sldId="305"/>
        </pc:sldMkLst>
        <pc:spChg chg="mod">
          <ac:chgData name="Laura Mosley" userId="96a414dd-0519-40ee-8035-bce99a5caaac" providerId="ADAL" clId="{629AFD8F-23BC-402E-9B62-FA5A8873F37B}" dt="2020-11-20T15:38:43.445" v="2055" actId="20577"/>
          <ac:spMkLst>
            <pc:docMk/>
            <pc:sldMk cId="3505954628" sldId="305"/>
            <ac:spMk id="4098" creationId="{BB2AC94D-B100-4E0B-A1DC-C7C7034715B2}"/>
          </ac:spMkLst>
        </pc:spChg>
      </pc:sldChg>
      <pc:sldChg chg="modSp">
        <pc:chgData name="Laura Mosley" userId="96a414dd-0519-40ee-8035-bce99a5caaac" providerId="ADAL" clId="{629AFD8F-23BC-402E-9B62-FA5A8873F37B}" dt="2020-11-20T15:32:32.083" v="980" actId="20577"/>
        <pc:sldMkLst>
          <pc:docMk/>
          <pc:sldMk cId="3027257885" sldId="306"/>
        </pc:sldMkLst>
        <pc:spChg chg="mod">
          <ac:chgData name="Laura Mosley" userId="96a414dd-0519-40ee-8035-bce99a5caaac" providerId="ADAL" clId="{629AFD8F-23BC-402E-9B62-FA5A8873F37B}" dt="2020-11-20T15:32:32.083" v="980" actId="20577"/>
          <ac:spMkLst>
            <pc:docMk/>
            <pc:sldMk cId="3027257885" sldId="306"/>
            <ac:spMk id="4098" creationId="{BB2AC94D-B100-4E0B-A1DC-C7C7034715B2}"/>
          </ac:spMkLst>
        </pc:spChg>
      </pc:sldChg>
      <pc:sldChg chg="modSp">
        <pc:chgData name="Laura Mosley" userId="96a414dd-0519-40ee-8035-bce99a5caaac" providerId="ADAL" clId="{629AFD8F-23BC-402E-9B62-FA5A8873F37B}" dt="2020-11-20T15:40:56.137" v="2171" actId="6549"/>
        <pc:sldMkLst>
          <pc:docMk/>
          <pc:sldMk cId="865372661" sldId="310"/>
        </pc:sldMkLst>
        <pc:spChg chg="mod">
          <ac:chgData name="Laura Mosley" userId="96a414dd-0519-40ee-8035-bce99a5caaac" providerId="ADAL" clId="{629AFD8F-23BC-402E-9B62-FA5A8873F37B}" dt="2020-11-20T15:40:56.137" v="2171" actId="6549"/>
          <ac:spMkLst>
            <pc:docMk/>
            <pc:sldMk cId="865372661" sldId="310"/>
            <ac:spMk id="4098" creationId="{BB2AC94D-B100-4E0B-A1DC-C7C7034715B2}"/>
          </ac:spMkLst>
        </pc:spChg>
      </pc:sldChg>
      <pc:sldChg chg="add">
        <pc:chgData name="Laura Mosley" userId="96a414dd-0519-40ee-8035-bce99a5caaac" providerId="ADAL" clId="{629AFD8F-23BC-402E-9B62-FA5A8873F37B}" dt="2020-11-20T15:27:17.579" v="275"/>
        <pc:sldMkLst>
          <pc:docMk/>
          <pc:sldMk cId="0" sldId="323"/>
        </pc:sldMkLst>
      </pc:sldChg>
      <pc:sldChg chg="add">
        <pc:chgData name="Laura Mosley" userId="96a414dd-0519-40ee-8035-bce99a5caaac" providerId="ADAL" clId="{629AFD8F-23BC-402E-9B62-FA5A8873F37B}" dt="2020-11-20T15:27:17.579" v="275"/>
        <pc:sldMkLst>
          <pc:docMk/>
          <pc:sldMk cId="0" sldId="324"/>
        </pc:sldMkLst>
      </pc:sldChg>
      <pc:sldChg chg="add">
        <pc:chgData name="Laura Mosley" userId="96a414dd-0519-40ee-8035-bce99a5caaac" providerId="ADAL" clId="{629AFD8F-23BC-402E-9B62-FA5A8873F37B}" dt="2020-11-20T15:27:17.579" v="275"/>
        <pc:sldMkLst>
          <pc:docMk/>
          <pc:sldMk cId="0" sldId="325"/>
        </pc:sldMkLst>
      </pc:sldChg>
      <pc:sldChg chg="add">
        <pc:chgData name="Laura Mosley" userId="96a414dd-0519-40ee-8035-bce99a5caaac" providerId="ADAL" clId="{629AFD8F-23BC-402E-9B62-FA5A8873F37B}" dt="2020-11-20T15:27:17.579" v="275"/>
        <pc:sldMkLst>
          <pc:docMk/>
          <pc:sldMk cId="0" sldId="326"/>
        </pc:sldMkLst>
      </pc:sldChg>
      <pc:sldChg chg="add">
        <pc:chgData name="Laura Mosley" userId="96a414dd-0519-40ee-8035-bce99a5caaac" providerId="ADAL" clId="{629AFD8F-23BC-402E-9B62-FA5A8873F37B}" dt="2020-11-20T15:27:17.579" v="275"/>
        <pc:sldMkLst>
          <pc:docMk/>
          <pc:sldMk cId="0" sldId="327"/>
        </pc:sldMkLst>
      </pc:sldChg>
      <pc:sldChg chg="add">
        <pc:chgData name="Laura Mosley" userId="96a414dd-0519-40ee-8035-bce99a5caaac" providerId="ADAL" clId="{629AFD8F-23BC-402E-9B62-FA5A8873F37B}" dt="2020-11-20T15:27:17.579" v="275"/>
        <pc:sldMkLst>
          <pc:docMk/>
          <pc:sldMk cId="0" sldId="328"/>
        </pc:sldMkLst>
      </pc:sldChg>
      <pc:sldChg chg="add">
        <pc:chgData name="Laura Mosley" userId="96a414dd-0519-40ee-8035-bce99a5caaac" providerId="ADAL" clId="{629AFD8F-23BC-402E-9B62-FA5A8873F37B}" dt="2020-11-20T15:27:17.579" v="275"/>
        <pc:sldMkLst>
          <pc:docMk/>
          <pc:sldMk cId="0" sldId="329"/>
        </pc:sldMkLst>
      </pc:sldChg>
      <pc:sldChg chg="add">
        <pc:chgData name="Laura Mosley" userId="96a414dd-0519-40ee-8035-bce99a5caaac" providerId="ADAL" clId="{629AFD8F-23BC-402E-9B62-FA5A8873F37B}" dt="2020-11-20T15:27:17.579" v="275"/>
        <pc:sldMkLst>
          <pc:docMk/>
          <pc:sldMk cId="0" sldId="330"/>
        </pc:sldMkLst>
      </pc:sldChg>
      <pc:sldChg chg="add">
        <pc:chgData name="Laura Mosley" userId="96a414dd-0519-40ee-8035-bce99a5caaac" providerId="ADAL" clId="{629AFD8F-23BC-402E-9B62-FA5A8873F37B}" dt="2020-11-20T15:32:04.380" v="862"/>
        <pc:sldMkLst>
          <pc:docMk/>
          <pc:sldMk cId="458899365" sldId="331"/>
        </pc:sldMkLst>
      </pc:sldChg>
      <pc:sldChg chg="modSp add">
        <pc:chgData name="Laura Mosley" userId="96a414dd-0519-40ee-8035-bce99a5caaac" providerId="ADAL" clId="{629AFD8F-23BC-402E-9B62-FA5A8873F37B}" dt="2020-11-20T15:33:23.621" v="1145" actId="313"/>
        <pc:sldMkLst>
          <pc:docMk/>
          <pc:sldMk cId="1187529416" sldId="332"/>
        </pc:sldMkLst>
        <pc:spChg chg="mod">
          <ac:chgData name="Laura Mosley" userId="96a414dd-0519-40ee-8035-bce99a5caaac" providerId="ADAL" clId="{629AFD8F-23BC-402E-9B62-FA5A8873F37B}" dt="2020-11-20T15:33:23.621" v="1145" actId="313"/>
          <ac:spMkLst>
            <pc:docMk/>
            <pc:sldMk cId="1187529416" sldId="332"/>
            <ac:spMk id="4098" creationId="{BB2AC94D-B100-4E0B-A1DC-C7C7034715B2}"/>
          </ac:spMkLst>
        </pc:spChg>
      </pc:sldChg>
      <pc:sldChg chg="modSp add">
        <pc:chgData name="Laura Mosley" userId="96a414dd-0519-40ee-8035-bce99a5caaac" providerId="ADAL" clId="{629AFD8F-23BC-402E-9B62-FA5A8873F37B}" dt="2020-11-20T15:34:17.162" v="1284" actId="313"/>
        <pc:sldMkLst>
          <pc:docMk/>
          <pc:sldMk cId="2366384486" sldId="333"/>
        </pc:sldMkLst>
        <pc:spChg chg="mod">
          <ac:chgData name="Laura Mosley" userId="96a414dd-0519-40ee-8035-bce99a5caaac" providerId="ADAL" clId="{629AFD8F-23BC-402E-9B62-FA5A8873F37B}" dt="2020-11-20T15:34:17.162" v="1284" actId="313"/>
          <ac:spMkLst>
            <pc:docMk/>
            <pc:sldMk cId="2366384486" sldId="333"/>
            <ac:spMk id="4098" creationId="{BB2AC94D-B100-4E0B-A1DC-C7C7034715B2}"/>
          </ac:spMkLst>
        </pc:spChg>
      </pc:sldChg>
      <pc:sldChg chg="modSp add">
        <pc:chgData name="Laura Mosley" userId="96a414dd-0519-40ee-8035-bce99a5caaac" providerId="ADAL" clId="{629AFD8F-23BC-402E-9B62-FA5A8873F37B}" dt="2020-11-20T15:35:24.389" v="1599" actId="313"/>
        <pc:sldMkLst>
          <pc:docMk/>
          <pc:sldMk cId="2826709281" sldId="334"/>
        </pc:sldMkLst>
        <pc:spChg chg="mod">
          <ac:chgData name="Laura Mosley" userId="96a414dd-0519-40ee-8035-bce99a5caaac" providerId="ADAL" clId="{629AFD8F-23BC-402E-9B62-FA5A8873F37B}" dt="2020-11-20T15:35:24.389" v="1599" actId="313"/>
          <ac:spMkLst>
            <pc:docMk/>
            <pc:sldMk cId="2826709281" sldId="334"/>
            <ac:spMk id="4098" creationId="{BB2AC94D-B100-4E0B-A1DC-C7C7034715B2}"/>
          </ac:spMkLst>
        </pc:spChg>
      </pc:sldChg>
    </pc:docChg>
  </pc:docChgLst>
  <pc:docChgLst>
    <pc:chgData name="Adam Ruhe" userId="S::a.ruhe@nishkamschools.org::1461294f-d672-4616-8876-4ea691fb4445" providerId="AD" clId="Web-{BAB77442-DCF2-7DA7-E669-95791C33732E}"/>
    <pc:docChg chg="delSld">
      <pc:chgData name="Adam Ruhe" userId="S::a.ruhe@nishkamschools.org::1461294f-d672-4616-8876-4ea691fb4445" providerId="AD" clId="Web-{BAB77442-DCF2-7DA7-E669-95791C33732E}" dt="2022-09-16T14:59:07.122" v="2"/>
      <pc:docMkLst>
        <pc:docMk/>
      </pc:docMkLst>
      <pc:sldChg chg="del">
        <pc:chgData name="Adam Ruhe" userId="S::a.ruhe@nishkamschools.org::1461294f-d672-4616-8876-4ea691fb4445" providerId="AD" clId="Web-{BAB77442-DCF2-7DA7-E669-95791C33732E}" dt="2022-09-16T14:59:07.122" v="2"/>
        <pc:sldMkLst>
          <pc:docMk/>
          <pc:sldMk cId="3234652443" sldId="298"/>
        </pc:sldMkLst>
      </pc:sldChg>
      <pc:sldChg chg="del">
        <pc:chgData name="Adam Ruhe" userId="S::a.ruhe@nishkamschools.org::1461294f-d672-4616-8876-4ea691fb4445" providerId="AD" clId="Web-{BAB77442-DCF2-7DA7-E669-95791C33732E}" dt="2022-09-16T14:59:03.122" v="0"/>
        <pc:sldMkLst>
          <pc:docMk/>
          <pc:sldMk cId="3463527952" sldId="308"/>
        </pc:sldMkLst>
      </pc:sldChg>
      <pc:sldChg chg="del">
        <pc:chgData name="Adam Ruhe" userId="S::a.ruhe@nishkamschools.org::1461294f-d672-4616-8876-4ea691fb4445" providerId="AD" clId="Web-{BAB77442-DCF2-7DA7-E669-95791C33732E}" dt="2022-09-16T14:59:03.997" v="1"/>
        <pc:sldMkLst>
          <pc:docMk/>
          <pc:sldMk cId="4069096411" sldId="30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84B157-364E-4A7E-9F90-90AF1262F153}"/>
              </a:ext>
            </a:extLst>
          </p:cNvPr>
          <p:cNvSpPr>
            <a:spLocks noGrp="1"/>
          </p:cNvSpPr>
          <p:nvPr>
            <p:ph type="hdr" sz="quarter"/>
          </p:nvPr>
        </p:nvSpPr>
        <p:spPr>
          <a:xfrm>
            <a:off x="0" y="0"/>
            <a:ext cx="2890838"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A97EE61B-6B0B-49B7-A221-3D67B6F0DF45}"/>
              </a:ext>
            </a:extLst>
          </p:cNvPr>
          <p:cNvSpPr>
            <a:spLocks noGrp="1"/>
          </p:cNvSpPr>
          <p:nvPr>
            <p:ph type="dt" sz="quarter" idx="1"/>
          </p:nvPr>
        </p:nvSpPr>
        <p:spPr>
          <a:xfrm>
            <a:off x="3776663" y="0"/>
            <a:ext cx="2890837"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572DA07B-9484-40D7-83AE-4255794786D7}" type="datetimeFigureOut">
              <a:rPr lang="en-GB" altLang="en-US"/>
              <a:pPr>
                <a:defRPr/>
              </a:pPr>
              <a:t>16/09/2022</a:t>
            </a:fld>
            <a:endParaRPr lang="en-GB" altLang="en-US"/>
          </a:p>
        </p:txBody>
      </p:sp>
      <p:sp>
        <p:nvSpPr>
          <p:cNvPr id="4" name="Footer Placeholder 3">
            <a:extLst>
              <a:ext uri="{FF2B5EF4-FFF2-40B4-BE49-F238E27FC236}">
                <a16:creationId xmlns:a16="http://schemas.microsoft.com/office/drawing/2014/main" id="{4E57DC6C-C019-45A4-B3A3-A28000C534FE}"/>
              </a:ext>
            </a:extLst>
          </p:cNvPr>
          <p:cNvSpPr>
            <a:spLocks noGrp="1"/>
          </p:cNvSpPr>
          <p:nvPr>
            <p:ph type="ftr" sz="quarter" idx="2"/>
          </p:nvPr>
        </p:nvSpPr>
        <p:spPr>
          <a:xfrm>
            <a:off x="0" y="9429750"/>
            <a:ext cx="2890838"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 name="Slide Number Placeholder 4">
            <a:extLst>
              <a:ext uri="{FF2B5EF4-FFF2-40B4-BE49-F238E27FC236}">
                <a16:creationId xmlns:a16="http://schemas.microsoft.com/office/drawing/2014/main" id="{772E9BE6-DF8C-45B0-8E20-CA4DDA789C6D}"/>
              </a:ext>
            </a:extLst>
          </p:cNvPr>
          <p:cNvSpPr>
            <a:spLocks noGrp="1"/>
          </p:cNvSpPr>
          <p:nvPr>
            <p:ph type="sldNum" sz="quarter" idx="3"/>
          </p:nvPr>
        </p:nvSpPr>
        <p:spPr>
          <a:xfrm>
            <a:off x="3776663" y="9429750"/>
            <a:ext cx="2890837"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4446956-50C8-4324-887B-416CA628111F}"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44AEC5-D340-44C2-A83C-BECA496B9B86}"/>
              </a:ext>
            </a:extLst>
          </p:cNvPr>
          <p:cNvSpPr>
            <a:spLocks noGrp="1"/>
          </p:cNvSpPr>
          <p:nvPr>
            <p:ph type="hdr" sz="quarter"/>
          </p:nvPr>
        </p:nvSpPr>
        <p:spPr>
          <a:xfrm>
            <a:off x="0" y="0"/>
            <a:ext cx="2889250"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CD3F9F19-44A5-4384-BDB0-011719DE2F74}"/>
              </a:ext>
            </a:extLst>
          </p:cNvPr>
          <p:cNvSpPr>
            <a:spLocks noGrp="1"/>
          </p:cNvSpPr>
          <p:nvPr>
            <p:ph type="dt" idx="1"/>
          </p:nvPr>
        </p:nvSpPr>
        <p:spPr>
          <a:xfrm>
            <a:off x="3778250" y="0"/>
            <a:ext cx="288925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BE2F8896-4836-447F-8BFE-A700284E1D2F}" type="datetimeFigureOut">
              <a:rPr lang="en-GB" altLang="en-US"/>
              <a:pPr>
                <a:defRPr/>
              </a:pPr>
              <a:t>16/09/2022</a:t>
            </a:fld>
            <a:endParaRPr lang="en-GB" altLang="en-US"/>
          </a:p>
        </p:txBody>
      </p:sp>
      <p:sp>
        <p:nvSpPr>
          <p:cNvPr id="4" name="Slide Image Placeholder 3">
            <a:extLst>
              <a:ext uri="{FF2B5EF4-FFF2-40B4-BE49-F238E27FC236}">
                <a16:creationId xmlns:a16="http://schemas.microsoft.com/office/drawing/2014/main" id="{DBA54A74-1EEC-442D-BE79-38D726959F36}"/>
              </a:ext>
            </a:extLst>
          </p:cNvPr>
          <p:cNvSpPr>
            <a:spLocks noGrp="1" noRot="1" noChangeAspect="1"/>
          </p:cNvSpPr>
          <p:nvPr>
            <p:ph type="sldImg" idx="2"/>
          </p:nvPr>
        </p:nvSpPr>
        <p:spPr>
          <a:xfrm>
            <a:off x="854075" y="746125"/>
            <a:ext cx="4960938" cy="3721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0C4E5F7-94B3-4553-AB0C-4E1C1C8F7758}"/>
              </a:ext>
            </a:extLst>
          </p:cNvPr>
          <p:cNvSpPr>
            <a:spLocks noGrp="1"/>
          </p:cNvSpPr>
          <p:nvPr>
            <p:ph type="body" sz="quarter" idx="3"/>
          </p:nvPr>
        </p:nvSpPr>
        <p:spPr>
          <a:xfrm>
            <a:off x="666750" y="4716463"/>
            <a:ext cx="5335588"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102204-5932-4F83-AAE5-95D03A7609FA}"/>
              </a:ext>
            </a:extLst>
          </p:cNvPr>
          <p:cNvSpPr>
            <a:spLocks noGrp="1"/>
          </p:cNvSpPr>
          <p:nvPr>
            <p:ph type="ftr" sz="quarter" idx="4"/>
          </p:nvPr>
        </p:nvSpPr>
        <p:spPr>
          <a:xfrm>
            <a:off x="0" y="9429750"/>
            <a:ext cx="2889250"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7" name="Slide Number Placeholder 6">
            <a:extLst>
              <a:ext uri="{FF2B5EF4-FFF2-40B4-BE49-F238E27FC236}">
                <a16:creationId xmlns:a16="http://schemas.microsoft.com/office/drawing/2014/main" id="{252C6572-2D39-4EB9-9073-FBA338C85715}"/>
              </a:ext>
            </a:extLst>
          </p:cNvPr>
          <p:cNvSpPr>
            <a:spLocks noGrp="1"/>
          </p:cNvSpPr>
          <p:nvPr>
            <p:ph type="sldNum" sz="quarter" idx="5"/>
          </p:nvPr>
        </p:nvSpPr>
        <p:spPr>
          <a:xfrm>
            <a:off x="3778250" y="9429750"/>
            <a:ext cx="288925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2129B24-E10A-44C6-8525-888E7B23CA7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1C879A-200A-467E-B996-D2FB5F2A3503}"/>
              </a:ext>
            </a:extLst>
          </p:cNvPr>
          <p:cNvSpPr>
            <a:spLocks noGrp="1"/>
          </p:cNvSpPr>
          <p:nvPr>
            <p:ph type="dt" sz="half" idx="10"/>
          </p:nvPr>
        </p:nvSpPr>
        <p:spPr/>
        <p:txBody>
          <a:bodyPr/>
          <a:lstStyle>
            <a:lvl1pPr>
              <a:defRPr/>
            </a:lvl1pPr>
          </a:lstStyle>
          <a:p>
            <a:pPr>
              <a:defRPr/>
            </a:pPr>
            <a:fld id="{D9B01A2F-554C-4489-9960-1D840E25CEB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2451D9B9-6B31-43EF-9247-E252C48B8C7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0226F8B-6834-4411-842B-20ABC9EC24A1}"/>
              </a:ext>
            </a:extLst>
          </p:cNvPr>
          <p:cNvSpPr>
            <a:spLocks noGrp="1"/>
          </p:cNvSpPr>
          <p:nvPr>
            <p:ph type="sldNum" sz="quarter" idx="12"/>
          </p:nvPr>
        </p:nvSpPr>
        <p:spPr/>
        <p:txBody>
          <a:bodyPr/>
          <a:lstStyle>
            <a:lvl1pPr>
              <a:defRPr/>
            </a:lvl1pPr>
          </a:lstStyle>
          <a:p>
            <a:pPr>
              <a:defRPr/>
            </a:pPr>
            <a:fld id="{F866830C-0FA9-4D50-8C2F-9AE2740257E3}" type="slidenum">
              <a:rPr lang="en-GB" altLang="en-US"/>
              <a:pPr>
                <a:defRPr/>
              </a:pPr>
              <a:t>‹#›</a:t>
            </a:fld>
            <a:endParaRPr lang="en-GB" altLang="en-US"/>
          </a:p>
        </p:txBody>
      </p:sp>
    </p:spTree>
    <p:extLst>
      <p:ext uri="{BB962C8B-B14F-4D97-AF65-F5344CB8AC3E}">
        <p14:creationId xmlns:p14="http://schemas.microsoft.com/office/powerpoint/2010/main" val="159427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0ACB3C-ED08-4104-91F8-549AED46FAA0}"/>
              </a:ext>
            </a:extLst>
          </p:cNvPr>
          <p:cNvSpPr>
            <a:spLocks noGrp="1"/>
          </p:cNvSpPr>
          <p:nvPr>
            <p:ph type="dt" sz="half" idx="10"/>
          </p:nvPr>
        </p:nvSpPr>
        <p:spPr/>
        <p:txBody>
          <a:bodyPr/>
          <a:lstStyle>
            <a:lvl1pPr>
              <a:defRPr/>
            </a:lvl1pPr>
          </a:lstStyle>
          <a:p>
            <a:pPr>
              <a:defRPr/>
            </a:pPr>
            <a:fld id="{EBC7DC51-D3F3-48D8-8495-19E5806BFA0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5DBECBEB-5023-43E1-B56D-511CDC489A79}"/>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1F24789-D550-4DD7-8A4B-47AC55F6A8CB}"/>
              </a:ext>
            </a:extLst>
          </p:cNvPr>
          <p:cNvSpPr>
            <a:spLocks noGrp="1"/>
          </p:cNvSpPr>
          <p:nvPr>
            <p:ph type="sldNum" sz="quarter" idx="12"/>
          </p:nvPr>
        </p:nvSpPr>
        <p:spPr/>
        <p:txBody>
          <a:bodyPr/>
          <a:lstStyle>
            <a:lvl1pPr>
              <a:defRPr/>
            </a:lvl1pPr>
          </a:lstStyle>
          <a:p>
            <a:pPr>
              <a:defRPr/>
            </a:pPr>
            <a:fld id="{D5BC45E8-A30F-4F3A-A2AA-FF641937C23F}" type="slidenum">
              <a:rPr lang="en-GB" altLang="en-US"/>
              <a:pPr>
                <a:defRPr/>
              </a:pPr>
              <a:t>‹#›</a:t>
            </a:fld>
            <a:endParaRPr lang="en-GB" altLang="en-US"/>
          </a:p>
        </p:txBody>
      </p:sp>
    </p:spTree>
    <p:extLst>
      <p:ext uri="{BB962C8B-B14F-4D97-AF65-F5344CB8AC3E}">
        <p14:creationId xmlns:p14="http://schemas.microsoft.com/office/powerpoint/2010/main" val="193418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6698E-835D-4E81-B98B-4661E4BD8D05}"/>
              </a:ext>
            </a:extLst>
          </p:cNvPr>
          <p:cNvSpPr>
            <a:spLocks noGrp="1"/>
          </p:cNvSpPr>
          <p:nvPr>
            <p:ph type="dt" sz="half" idx="10"/>
          </p:nvPr>
        </p:nvSpPr>
        <p:spPr/>
        <p:txBody>
          <a:bodyPr/>
          <a:lstStyle>
            <a:lvl1pPr>
              <a:defRPr/>
            </a:lvl1pPr>
          </a:lstStyle>
          <a:p>
            <a:pPr>
              <a:defRPr/>
            </a:pPr>
            <a:fld id="{048CB999-E685-49BE-8A78-8A10A297E62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3E84ACF0-2514-4CB0-8451-5BB4C569B20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6F3A6ED-D6A9-4183-85BB-B7BE1A3F156E}"/>
              </a:ext>
            </a:extLst>
          </p:cNvPr>
          <p:cNvSpPr>
            <a:spLocks noGrp="1"/>
          </p:cNvSpPr>
          <p:nvPr>
            <p:ph type="sldNum" sz="quarter" idx="12"/>
          </p:nvPr>
        </p:nvSpPr>
        <p:spPr/>
        <p:txBody>
          <a:bodyPr/>
          <a:lstStyle>
            <a:lvl1pPr>
              <a:defRPr/>
            </a:lvl1pPr>
          </a:lstStyle>
          <a:p>
            <a:pPr>
              <a:defRPr/>
            </a:pPr>
            <a:fld id="{413B0AAB-7D81-4222-9FC2-FAAB0A5871F2}" type="slidenum">
              <a:rPr lang="en-GB" altLang="en-US"/>
              <a:pPr>
                <a:defRPr/>
              </a:pPr>
              <a:t>‹#›</a:t>
            </a:fld>
            <a:endParaRPr lang="en-GB" altLang="en-US"/>
          </a:p>
        </p:txBody>
      </p:sp>
    </p:spTree>
    <p:extLst>
      <p:ext uri="{BB962C8B-B14F-4D97-AF65-F5344CB8AC3E}">
        <p14:creationId xmlns:p14="http://schemas.microsoft.com/office/powerpoint/2010/main" val="100849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1A1E6633-B40C-436F-AFE4-F97A05B31559}"/>
              </a:ext>
            </a:extLst>
          </p:cNvPr>
          <p:cNvSpPr>
            <a:spLocks noGrp="1"/>
          </p:cNvSpPr>
          <p:nvPr>
            <p:ph type="dt" sz="half" idx="10"/>
          </p:nvPr>
        </p:nvSpPr>
        <p:spPr/>
        <p:txBody>
          <a:bodyPr/>
          <a:lstStyle>
            <a:lvl1pPr>
              <a:defRPr/>
            </a:lvl1pPr>
          </a:lstStyle>
          <a:p>
            <a:pPr>
              <a:defRPr/>
            </a:pPr>
            <a:fld id="{DF29D151-FF92-415C-B921-EE6FF60ACD0D}"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67B6664E-FBA3-463E-B05E-5AD7593B2932}"/>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BDA1AD27-1B14-47BE-9A04-488D5BB04CD0}"/>
              </a:ext>
            </a:extLst>
          </p:cNvPr>
          <p:cNvSpPr>
            <a:spLocks noGrp="1"/>
          </p:cNvSpPr>
          <p:nvPr>
            <p:ph type="sldNum" sz="quarter" idx="12"/>
          </p:nvPr>
        </p:nvSpPr>
        <p:spPr/>
        <p:txBody>
          <a:bodyPr/>
          <a:lstStyle>
            <a:lvl1pPr>
              <a:defRPr/>
            </a:lvl1pPr>
          </a:lstStyle>
          <a:p>
            <a:pPr>
              <a:defRPr/>
            </a:pPr>
            <a:fld id="{6562F12E-8202-442B-875D-611F6E9D1D7A}" type="slidenum">
              <a:rPr lang="en-GB" altLang="en-US"/>
              <a:pPr>
                <a:defRPr/>
              </a:pPr>
              <a:t>‹#›</a:t>
            </a:fld>
            <a:endParaRPr lang="en-GB" altLang="en-US"/>
          </a:p>
        </p:txBody>
      </p:sp>
    </p:spTree>
    <p:extLst>
      <p:ext uri="{BB962C8B-B14F-4D97-AF65-F5344CB8AC3E}">
        <p14:creationId xmlns:p14="http://schemas.microsoft.com/office/powerpoint/2010/main" val="3249527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9653501-D699-47EC-9307-AD5B00A3E731}"/>
              </a:ext>
            </a:extLst>
          </p:cNvPr>
          <p:cNvSpPr>
            <a:spLocks noGrp="1"/>
          </p:cNvSpPr>
          <p:nvPr>
            <p:ph type="dt" sz="half" idx="10"/>
          </p:nvPr>
        </p:nvSpPr>
        <p:spPr/>
        <p:txBody>
          <a:bodyPr/>
          <a:lstStyle>
            <a:lvl1pPr>
              <a:defRPr/>
            </a:lvl1pPr>
          </a:lstStyle>
          <a:p>
            <a:pPr>
              <a:defRPr/>
            </a:pPr>
            <a:fld id="{4803DA7A-6B83-4934-A1D0-97E34CA25B80}" type="datetimeFigureOut">
              <a:rPr lang="en-GB" altLang="en-US"/>
              <a:pPr>
                <a:defRPr/>
              </a:pPr>
              <a:t>16/09/2022</a:t>
            </a:fld>
            <a:endParaRPr lang="en-GB" altLang="en-US"/>
          </a:p>
        </p:txBody>
      </p:sp>
      <p:sp>
        <p:nvSpPr>
          <p:cNvPr id="8" name="Footer Placeholder 4">
            <a:extLst>
              <a:ext uri="{FF2B5EF4-FFF2-40B4-BE49-F238E27FC236}">
                <a16:creationId xmlns:a16="http://schemas.microsoft.com/office/drawing/2014/main" id="{7DAFAC6C-3A54-4A6C-8775-8783A70F681C}"/>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62A0232-D5C7-484B-AAED-24510D5366BC}"/>
              </a:ext>
            </a:extLst>
          </p:cNvPr>
          <p:cNvSpPr>
            <a:spLocks noGrp="1"/>
          </p:cNvSpPr>
          <p:nvPr>
            <p:ph type="sldNum" sz="quarter" idx="12"/>
          </p:nvPr>
        </p:nvSpPr>
        <p:spPr/>
        <p:txBody>
          <a:bodyPr/>
          <a:lstStyle>
            <a:lvl1pPr>
              <a:defRPr/>
            </a:lvl1pPr>
          </a:lstStyle>
          <a:p>
            <a:pPr>
              <a:defRPr/>
            </a:pPr>
            <a:fld id="{AEAE3C22-2CF4-4933-80AA-F0F9DC62569D}" type="slidenum">
              <a:rPr lang="en-GB" altLang="en-US"/>
              <a:pPr>
                <a:defRPr/>
              </a:pPr>
              <a:t>‹#›</a:t>
            </a:fld>
            <a:endParaRPr lang="en-GB" altLang="en-US"/>
          </a:p>
        </p:txBody>
      </p:sp>
    </p:spTree>
    <p:extLst>
      <p:ext uri="{BB962C8B-B14F-4D97-AF65-F5344CB8AC3E}">
        <p14:creationId xmlns:p14="http://schemas.microsoft.com/office/powerpoint/2010/main" val="209735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2B853A4-A24E-4941-9845-E50B084100DD}"/>
              </a:ext>
            </a:extLst>
          </p:cNvPr>
          <p:cNvSpPr>
            <a:spLocks noGrp="1"/>
          </p:cNvSpPr>
          <p:nvPr>
            <p:ph type="dt" sz="half" idx="10"/>
          </p:nvPr>
        </p:nvSpPr>
        <p:spPr/>
        <p:txBody>
          <a:bodyPr/>
          <a:lstStyle>
            <a:lvl1pPr>
              <a:defRPr/>
            </a:lvl1pPr>
          </a:lstStyle>
          <a:p>
            <a:pPr>
              <a:defRPr/>
            </a:pPr>
            <a:fld id="{3F4A49B9-AA08-489A-AFE9-D028E2FC6149}" type="datetimeFigureOut">
              <a:rPr lang="en-GB" altLang="en-US"/>
              <a:pPr>
                <a:defRPr/>
              </a:pPr>
              <a:t>16/09/2022</a:t>
            </a:fld>
            <a:endParaRPr lang="en-GB" altLang="en-US"/>
          </a:p>
        </p:txBody>
      </p:sp>
      <p:sp>
        <p:nvSpPr>
          <p:cNvPr id="4" name="Footer Placeholder 4">
            <a:extLst>
              <a:ext uri="{FF2B5EF4-FFF2-40B4-BE49-F238E27FC236}">
                <a16:creationId xmlns:a16="http://schemas.microsoft.com/office/drawing/2014/main" id="{B4CB63D7-25FF-467C-9C06-655A50BD9896}"/>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1F7ABFC4-DE4F-4839-B9A7-EADBDA7FBA8D}"/>
              </a:ext>
            </a:extLst>
          </p:cNvPr>
          <p:cNvSpPr>
            <a:spLocks noGrp="1"/>
          </p:cNvSpPr>
          <p:nvPr>
            <p:ph type="sldNum" sz="quarter" idx="12"/>
          </p:nvPr>
        </p:nvSpPr>
        <p:spPr/>
        <p:txBody>
          <a:bodyPr/>
          <a:lstStyle>
            <a:lvl1pPr>
              <a:defRPr/>
            </a:lvl1pPr>
          </a:lstStyle>
          <a:p>
            <a:pPr>
              <a:defRPr/>
            </a:pPr>
            <a:fld id="{70F2D444-2E0D-49DA-A778-D035469A2259}" type="slidenum">
              <a:rPr lang="en-GB" altLang="en-US"/>
              <a:pPr>
                <a:defRPr/>
              </a:pPr>
              <a:t>‹#›</a:t>
            </a:fld>
            <a:endParaRPr lang="en-GB" altLang="en-US"/>
          </a:p>
        </p:txBody>
      </p:sp>
    </p:spTree>
    <p:extLst>
      <p:ext uri="{BB962C8B-B14F-4D97-AF65-F5344CB8AC3E}">
        <p14:creationId xmlns:p14="http://schemas.microsoft.com/office/powerpoint/2010/main" val="26938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259D4F2-F874-4A44-BCE5-51B5634D98A2}"/>
              </a:ext>
            </a:extLst>
          </p:cNvPr>
          <p:cNvSpPr>
            <a:spLocks noGrp="1"/>
          </p:cNvSpPr>
          <p:nvPr>
            <p:ph type="dt" sz="half" idx="10"/>
          </p:nvPr>
        </p:nvSpPr>
        <p:spPr/>
        <p:txBody>
          <a:bodyPr/>
          <a:lstStyle>
            <a:lvl1pPr>
              <a:defRPr/>
            </a:lvl1pPr>
          </a:lstStyle>
          <a:p>
            <a:pPr>
              <a:defRPr/>
            </a:pPr>
            <a:fld id="{CC3E87B8-2BA9-4072-910A-AD079BAC9F5F}" type="datetimeFigureOut">
              <a:rPr lang="en-GB" altLang="en-US"/>
              <a:pPr>
                <a:defRPr/>
              </a:pPr>
              <a:t>16/09/2022</a:t>
            </a:fld>
            <a:endParaRPr lang="en-GB" altLang="en-US"/>
          </a:p>
        </p:txBody>
      </p:sp>
      <p:sp>
        <p:nvSpPr>
          <p:cNvPr id="3" name="Footer Placeholder 4">
            <a:extLst>
              <a:ext uri="{FF2B5EF4-FFF2-40B4-BE49-F238E27FC236}">
                <a16:creationId xmlns:a16="http://schemas.microsoft.com/office/drawing/2014/main" id="{FE313D11-611F-40D0-BE57-6782F03E53CC}"/>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20ADD488-3647-4E5D-B36F-AA3DB47BDB03}"/>
              </a:ext>
            </a:extLst>
          </p:cNvPr>
          <p:cNvSpPr>
            <a:spLocks noGrp="1"/>
          </p:cNvSpPr>
          <p:nvPr>
            <p:ph type="sldNum" sz="quarter" idx="12"/>
          </p:nvPr>
        </p:nvSpPr>
        <p:spPr/>
        <p:txBody>
          <a:bodyPr/>
          <a:lstStyle>
            <a:lvl1pPr>
              <a:defRPr/>
            </a:lvl1pPr>
          </a:lstStyle>
          <a:p>
            <a:pPr>
              <a:defRPr/>
            </a:pPr>
            <a:fld id="{7807D5C7-0C4F-49AE-82C4-1A1F33A135C7}" type="slidenum">
              <a:rPr lang="en-GB" altLang="en-US"/>
              <a:pPr>
                <a:defRPr/>
              </a:pPr>
              <a:t>‹#›</a:t>
            </a:fld>
            <a:endParaRPr lang="en-GB" altLang="en-US"/>
          </a:p>
        </p:txBody>
      </p:sp>
    </p:spTree>
    <p:extLst>
      <p:ext uri="{BB962C8B-B14F-4D97-AF65-F5344CB8AC3E}">
        <p14:creationId xmlns:p14="http://schemas.microsoft.com/office/powerpoint/2010/main" val="150579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7AC235-8466-4C06-94BA-74CC39FBC82E}"/>
              </a:ext>
            </a:extLst>
          </p:cNvPr>
          <p:cNvSpPr>
            <a:spLocks noGrp="1"/>
          </p:cNvSpPr>
          <p:nvPr>
            <p:ph type="dt" sz="half" idx="10"/>
          </p:nvPr>
        </p:nvSpPr>
        <p:spPr/>
        <p:txBody>
          <a:bodyPr/>
          <a:lstStyle>
            <a:lvl1pPr>
              <a:defRPr/>
            </a:lvl1pPr>
          </a:lstStyle>
          <a:p>
            <a:pPr>
              <a:defRPr/>
            </a:pPr>
            <a:fld id="{1F840222-56A6-4035-AA66-0FFB9FE132DB}"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5DC7C8C7-366C-497E-BCC7-21B915090D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A57E5DD-0F58-4F76-B5F6-978A3B4D47D5}"/>
              </a:ext>
            </a:extLst>
          </p:cNvPr>
          <p:cNvSpPr>
            <a:spLocks noGrp="1"/>
          </p:cNvSpPr>
          <p:nvPr>
            <p:ph type="sldNum" sz="quarter" idx="12"/>
          </p:nvPr>
        </p:nvSpPr>
        <p:spPr/>
        <p:txBody>
          <a:bodyPr/>
          <a:lstStyle>
            <a:lvl1pPr>
              <a:defRPr/>
            </a:lvl1pPr>
          </a:lstStyle>
          <a:p>
            <a:pPr>
              <a:defRPr/>
            </a:pPr>
            <a:fld id="{FE765334-3E82-45AD-AB08-EF15150A9940}" type="slidenum">
              <a:rPr lang="en-GB" altLang="en-US"/>
              <a:pPr>
                <a:defRPr/>
              </a:pPr>
              <a:t>‹#›</a:t>
            </a:fld>
            <a:endParaRPr lang="en-GB" altLang="en-US"/>
          </a:p>
        </p:txBody>
      </p:sp>
    </p:spTree>
    <p:extLst>
      <p:ext uri="{BB962C8B-B14F-4D97-AF65-F5344CB8AC3E}">
        <p14:creationId xmlns:p14="http://schemas.microsoft.com/office/powerpoint/2010/main" val="4436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6FCEF74-CDAF-4FC3-A790-E550AFCDDFBB}"/>
              </a:ext>
            </a:extLst>
          </p:cNvPr>
          <p:cNvSpPr>
            <a:spLocks noGrp="1"/>
          </p:cNvSpPr>
          <p:nvPr>
            <p:ph type="dt" sz="half" idx="10"/>
          </p:nvPr>
        </p:nvSpPr>
        <p:spPr/>
        <p:txBody>
          <a:bodyPr/>
          <a:lstStyle>
            <a:lvl1pPr>
              <a:defRPr/>
            </a:lvl1pPr>
          </a:lstStyle>
          <a:p>
            <a:pPr>
              <a:defRPr/>
            </a:pPr>
            <a:fld id="{B108EC03-7712-4BC4-A7CA-5B554CE87917}"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A137633D-9117-471D-AF25-1B819F3C6219}"/>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6690A08-4CDD-4849-B74C-C996C7983F5A}"/>
              </a:ext>
            </a:extLst>
          </p:cNvPr>
          <p:cNvSpPr>
            <a:spLocks noGrp="1"/>
          </p:cNvSpPr>
          <p:nvPr>
            <p:ph type="sldNum" sz="quarter" idx="12"/>
          </p:nvPr>
        </p:nvSpPr>
        <p:spPr/>
        <p:txBody>
          <a:bodyPr/>
          <a:lstStyle>
            <a:lvl1pPr>
              <a:defRPr/>
            </a:lvl1pPr>
          </a:lstStyle>
          <a:p>
            <a:pPr>
              <a:defRPr/>
            </a:pPr>
            <a:fld id="{372AA2AB-42B2-447F-AE0F-12333B7AC1DF}" type="slidenum">
              <a:rPr lang="en-GB" altLang="en-US"/>
              <a:pPr>
                <a:defRPr/>
              </a:pPr>
              <a:t>‹#›</a:t>
            </a:fld>
            <a:endParaRPr lang="en-GB" altLang="en-US"/>
          </a:p>
        </p:txBody>
      </p:sp>
    </p:spTree>
    <p:extLst>
      <p:ext uri="{BB962C8B-B14F-4D97-AF65-F5344CB8AC3E}">
        <p14:creationId xmlns:p14="http://schemas.microsoft.com/office/powerpoint/2010/main" val="2741645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D2640-D2DD-4760-A3F5-749F2E31FBE9}"/>
              </a:ext>
            </a:extLst>
          </p:cNvPr>
          <p:cNvSpPr>
            <a:spLocks noGrp="1"/>
          </p:cNvSpPr>
          <p:nvPr>
            <p:ph type="dt" sz="half" idx="10"/>
          </p:nvPr>
        </p:nvSpPr>
        <p:spPr/>
        <p:txBody>
          <a:bodyPr/>
          <a:lstStyle>
            <a:lvl1pPr>
              <a:defRPr/>
            </a:lvl1pPr>
          </a:lstStyle>
          <a:p>
            <a:pPr>
              <a:defRPr/>
            </a:pPr>
            <a:fld id="{7CB7A9C6-D00D-46BB-B52E-1ED21E2FD3D5}"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E7A1D2A1-7ED8-42A7-A6B1-6B7E622381D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091C4015-7C85-484D-ACD0-11AB064116DD}"/>
              </a:ext>
            </a:extLst>
          </p:cNvPr>
          <p:cNvSpPr>
            <a:spLocks noGrp="1"/>
          </p:cNvSpPr>
          <p:nvPr>
            <p:ph type="sldNum" sz="quarter" idx="12"/>
          </p:nvPr>
        </p:nvSpPr>
        <p:spPr/>
        <p:txBody>
          <a:bodyPr/>
          <a:lstStyle>
            <a:lvl1pPr>
              <a:defRPr/>
            </a:lvl1pPr>
          </a:lstStyle>
          <a:p>
            <a:pPr>
              <a:defRPr/>
            </a:pPr>
            <a:fld id="{FC1181B3-BBB4-4C32-AF13-81D883D824D0}" type="slidenum">
              <a:rPr lang="en-GB" altLang="en-US"/>
              <a:pPr>
                <a:defRPr/>
              </a:pPr>
              <a:t>‹#›</a:t>
            </a:fld>
            <a:endParaRPr lang="en-GB" altLang="en-US"/>
          </a:p>
        </p:txBody>
      </p:sp>
    </p:spTree>
    <p:extLst>
      <p:ext uri="{BB962C8B-B14F-4D97-AF65-F5344CB8AC3E}">
        <p14:creationId xmlns:p14="http://schemas.microsoft.com/office/powerpoint/2010/main" val="3499214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BD9A5-B28B-4359-8D63-BB50BDA89E39}"/>
              </a:ext>
            </a:extLst>
          </p:cNvPr>
          <p:cNvSpPr>
            <a:spLocks noGrp="1"/>
          </p:cNvSpPr>
          <p:nvPr>
            <p:ph type="dt" sz="half" idx="10"/>
          </p:nvPr>
        </p:nvSpPr>
        <p:spPr/>
        <p:txBody>
          <a:bodyPr/>
          <a:lstStyle>
            <a:lvl1pPr>
              <a:defRPr/>
            </a:lvl1pPr>
          </a:lstStyle>
          <a:p>
            <a:pPr>
              <a:defRPr/>
            </a:pPr>
            <a:fld id="{ECFE741A-E575-4DAA-A0AE-73CBD149F0F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DEF75D71-3972-4F66-A182-EE0FA615558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9E1F28C-A07B-4123-98DA-E1F0F8A2346A}"/>
              </a:ext>
            </a:extLst>
          </p:cNvPr>
          <p:cNvSpPr>
            <a:spLocks noGrp="1"/>
          </p:cNvSpPr>
          <p:nvPr>
            <p:ph type="sldNum" sz="quarter" idx="12"/>
          </p:nvPr>
        </p:nvSpPr>
        <p:spPr/>
        <p:txBody>
          <a:bodyPr/>
          <a:lstStyle>
            <a:lvl1pPr>
              <a:defRPr/>
            </a:lvl1pPr>
          </a:lstStyle>
          <a:p>
            <a:pPr>
              <a:defRPr/>
            </a:pPr>
            <a:fld id="{983E8518-61C4-4A42-BCDD-7879BB7CF4B2}" type="slidenum">
              <a:rPr lang="en-GB" altLang="en-US"/>
              <a:pPr>
                <a:defRPr/>
              </a:pPr>
              <a:t>‹#›</a:t>
            </a:fld>
            <a:endParaRPr lang="en-GB" altLang="en-US"/>
          </a:p>
        </p:txBody>
      </p:sp>
    </p:spTree>
    <p:extLst>
      <p:ext uri="{BB962C8B-B14F-4D97-AF65-F5344CB8AC3E}">
        <p14:creationId xmlns:p14="http://schemas.microsoft.com/office/powerpoint/2010/main" val="993752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466860-41A3-474F-8AA2-7761BEFFE45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5BEE338-8C01-4541-90A5-08B0A8BAEC0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BB3C9C4-2780-47D9-A167-376438A87701}"/>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2D77B787-DD71-4C54-83DF-2487400F3757}"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A14B1267-1501-4DE1-8E91-482B2CEA7DAC}"/>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endParaRPr lang="en-GB" altLang="en-US"/>
          </a:p>
        </p:txBody>
      </p:sp>
      <p:sp>
        <p:nvSpPr>
          <p:cNvPr id="6" name="Slide Number Placeholder 5">
            <a:extLst>
              <a:ext uri="{FF2B5EF4-FFF2-40B4-BE49-F238E27FC236}">
                <a16:creationId xmlns:a16="http://schemas.microsoft.com/office/drawing/2014/main" id="{11935F87-0FA9-4F7D-ACE8-88446342A93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B9E356FA-E786-4C73-B836-C1D41A4E39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cs typeface="Calibri"/>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603157" y="2287121"/>
            <a:ext cx="7934325" cy="504825"/>
          </a:xfrm>
        </p:spPr>
        <p:txBody>
          <a:bodyPr/>
          <a:lstStyle/>
          <a:p>
            <a:r>
              <a:rPr lang="en-GB" altLang="en-US" sz="3200" b="1" dirty="0">
                <a:solidFill>
                  <a:srgbClr val="CC9900"/>
                </a:solidFill>
                <a:latin typeface="Century Gothic"/>
                <a:ea typeface="ＭＳ Ｐゴシック"/>
              </a:rPr>
              <a:t>Welcome to the </a:t>
            </a:r>
            <a:r>
              <a:rPr lang="en-GB" altLang="en-US" sz="3200" b="1" dirty="0" err="1">
                <a:solidFill>
                  <a:srgbClr val="CC9900"/>
                </a:solidFill>
                <a:latin typeface="Century Gothic"/>
                <a:ea typeface="ＭＳ Ｐゴシック"/>
              </a:rPr>
              <a:t>Nishkam</a:t>
            </a:r>
            <a:r>
              <a:rPr lang="en-GB" altLang="en-US" sz="3200" b="1" dirty="0">
                <a:solidFill>
                  <a:srgbClr val="CC9900"/>
                </a:solidFill>
                <a:latin typeface="Century Gothic"/>
                <a:ea typeface="ＭＳ Ｐゴシック"/>
              </a:rPr>
              <a:t> English Literature department</a:t>
            </a:r>
            <a:endParaRPr lang="en-US" sz="3200" dirty="0">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19113" y="1628800"/>
            <a:ext cx="7991475" cy="2376264"/>
          </a:xfrm>
        </p:spPr>
        <p:txBody>
          <a:bodyPr/>
          <a:lstStyle/>
          <a:p>
            <a:pPr marL="0" indent="0" algn="ctr" eaLnBrk="1" hangingPunct="1">
              <a:buNone/>
            </a:pPr>
            <a:r>
              <a:rPr lang="en-GB" altLang="en-US" sz="2600" dirty="0">
                <a:solidFill>
                  <a:srgbClr val="000000"/>
                </a:solidFill>
                <a:ea typeface="ＭＳ Ｐゴシック" panose="020B0600070205080204" pitchFamily="34" charset="-128"/>
                <a:cs typeface="Calibri"/>
              </a:rPr>
              <a:t>“We are extremely passionate about English Literature and its importance in the world, and we hope you will be too. English is a rich and varied subject which is suitable to many different students. It is about critical thinking, developing analytical skills and building arguments. As well providing many useful transferable skills, studying English Literature gives you different lenses to understand the world around you.”</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Head of Department welcome</a:t>
            </a:r>
          </a:p>
        </p:txBody>
      </p:sp>
    </p:spTree>
    <p:extLst>
      <p:ext uri="{BB962C8B-B14F-4D97-AF65-F5344CB8AC3E}">
        <p14:creationId xmlns:p14="http://schemas.microsoft.com/office/powerpoint/2010/main" val="2168633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Photo tour of the department</a:t>
            </a:r>
          </a:p>
        </p:txBody>
      </p:sp>
      <p:pic>
        <p:nvPicPr>
          <p:cNvPr id="2" name="Picture 1">
            <a:extLst>
              <a:ext uri="{FF2B5EF4-FFF2-40B4-BE49-F238E27FC236}">
                <a16:creationId xmlns:a16="http://schemas.microsoft.com/office/drawing/2014/main" id="{87AE52F4-3CAE-4C1E-B3D0-DBBAA352CD85}"/>
              </a:ext>
            </a:extLst>
          </p:cNvPr>
          <p:cNvPicPr>
            <a:picLocks noChangeAspect="1"/>
          </p:cNvPicPr>
          <p:nvPr/>
        </p:nvPicPr>
        <p:blipFill rotWithShape="1">
          <a:blip r:embed="rId3"/>
          <a:srcRect b="29697"/>
          <a:stretch/>
        </p:blipFill>
        <p:spPr>
          <a:xfrm>
            <a:off x="4478239" y="1556792"/>
            <a:ext cx="3960440" cy="2088232"/>
          </a:xfrm>
          <a:prstGeom prst="rect">
            <a:avLst/>
          </a:prstGeom>
        </p:spPr>
      </p:pic>
      <p:pic>
        <p:nvPicPr>
          <p:cNvPr id="3" name="Picture 2">
            <a:extLst>
              <a:ext uri="{FF2B5EF4-FFF2-40B4-BE49-F238E27FC236}">
                <a16:creationId xmlns:a16="http://schemas.microsoft.com/office/drawing/2014/main" id="{3635FDB3-653D-4A9E-8379-B3B7147F5AC2}"/>
              </a:ext>
            </a:extLst>
          </p:cNvPr>
          <p:cNvPicPr>
            <a:picLocks noChangeAspect="1"/>
          </p:cNvPicPr>
          <p:nvPr/>
        </p:nvPicPr>
        <p:blipFill>
          <a:blip r:embed="rId4"/>
          <a:stretch>
            <a:fillRect/>
          </a:stretch>
        </p:blipFill>
        <p:spPr>
          <a:xfrm>
            <a:off x="251520" y="1691062"/>
            <a:ext cx="3960440" cy="2970330"/>
          </a:xfrm>
          <a:prstGeom prst="rect">
            <a:avLst/>
          </a:prstGeom>
        </p:spPr>
      </p:pic>
      <p:pic>
        <p:nvPicPr>
          <p:cNvPr id="4" name="Picture 3">
            <a:extLst>
              <a:ext uri="{FF2B5EF4-FFF2-40B4-BE49-F238E27FC236}">
                <a16:creationId xmlns:a16="http://schemas.microsoft.com/office/drawing/2014/main" id="{C4DDA5FA-5022-4153-A81C-1C55A0DAB796}"/>
              </a:ext>
            </a:extLst>
          </p:cNvPr>
          <p:cNvPicPr>
            <a:picLocks noChangeAspect="1"/>
          </p:cNvPicPr>
          <p:nvPr/>
        </p:nvPicPr>
        <p:blipFill>
          <a:blip r:embed="rId5"/>
          <a:stretch>
            <a:fillRect/>
          </a:stretch>
        </p:blipFill>
        <p:spPr>
          <a:xfrm rot="5400000">
            <a:off x="4770022" y="3293169"/>
            <a:ext cx="2484276" cy="3312368"/>
          </a:xfrm>
          <a:prstGeom prst="rect">
            <a:avLst/>
          </a:prstGeom>
        </p:spPr>
      </p:pic>
    </p:spTree>
    <p:extLst>
      <p:ext uri="{BB962C8B-B14F-4D97-AF65-F5344CB8AC3E}">
        <p14:creationId xmlns:p14="http://schemas.microsoft.com/office/powerpoint/2010/main" val="3868402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dirty="0">
                <a:solidFill>
                  <a:srgbClr val="000000"/>
                </a:solidFill>
                <a:ea typeface="ＭＳ Ｐゴシック" panose="020B0600070205080204" pitchFamily="34" charset="-128"/>
              </a:rPr>
              <a:t>Read a diverse range of texts</a:t>
            </a:r>
          </a:p>
          <a:p>
            <a:pPr marL="0" indent="0" eaLnBrk="1" hangingPunct="1">
              <a:buNone/>
            </a:pPr>
            <a:endParaRPr lang="en-GB" altLang="en-US" sz="2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can expect in your English Literature lessons</a:t>
            </a:r>
          </a:p>
        </p:txBody>
      </p:sp>
      <p:pic>
        <p:nvPicPr>
          <p:cNvPr id="6" name="Picture 5" descr="A picture containing text, book&#10;&#10;Description generated with very high confidence">
            <a:extLst>
              <a:ext uri="{FF2B5EF4-FFF2-40B4-BE49-F238E27FC236}">
                <a16:creationId xmlns:a16="http://schemas.microsoft.com/office/drawing/2014/main" id="{1F909DB5-DC51-43A8-ADC0-986D30FBC5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02" y="2960663"/>
            <a:ext cx="1783556" cy="27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A picture containing building, person&#10;&#10;Description generated with very high confidence">
            <a:extLst>
              <a:ext uri="{FF2B5EF4-FFF2-40B4-BE49-F238E27FC236}">
                <a16:creationId xmlns:a16="http://schemas.microsoft.com/office/drawing/2014/main" id="{66BD905E-E7F6-4916-B276-197DE1A6FD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5105" y="2939232"/>
            <a:ext cx="1726406" cy="2646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85BE813E-F014-4EDC-9ABE-C4279BAF80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8662" y="2946375"/>
            <a:ext cx="1620440" cy="270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A close up of a sign&#10;&#10;Description generated with very high confidence">
            <a:extLst>
              <a:ext uri="{FF2B5EF4-FFF2-40B4-BE49-F238E27FC236}">
                <a16:creationId xmlns:a16="http://schemas.microsoft.com/office/drawing/2014/main" id="{BDC89ADC-D9B5-48B3-84FC-3083DACA14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5151" y="2924944"/>
            <a:ext cx="1663304" cy="2661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7645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dirty="0">
                <a:solidFill>
                  <a:srgbClr val="000000"/>
                </a:solidFill>
                <a:ea typeface="ＭＳ Ｐゴシック" panose="020B0600070205080204" pitchFamily="34" charset="-128"/>
              </a:rPr>
              <a:t>Read a diverse range of text</a:t>
            </a:r>
          </a:p>
          <a:p>
            <a:pPr eaLnBrk="1" hangingPunct="1"/>
            <a:r>
              <a:rPr lang="en-GB" altLang="en-US" dirty="0">
                <a:solidFill>
                  <a:srgbClr val="000000"/>
                </a:solidFill>
                <a:ea typeface="ＭＳ Ｐゴシック" panose="020B0600070205080204" pitchFamily="34" charset="-128"/>
              </a:rPr>
              <a:t>Learn about the contexts in which texts are produced and read</a:t>
            </a:r>
          </a:p>
          <a:p>
            <a:pPr eaLnBrk="1" hangingPunct="1"/>
            <a:r>
              <a:rPr lang="en-GB" altLang="en-US" dirty="0">
                <a:solidFill>
                  <a:srgbClr val="000000"/>
                </a:solidFill>
                <a:ea typeface="ＭＳ Ｐゴシック" panose="020B0600070205080204" pitchFamily="34" charset="-128"/>
              </a:rPr>
              <a:t>Read and explore literary criticism </a:t>
            </a:r>
          </a:p>
          <a:p>
            <a:pPr eaLnBrk="1" hangingPunct="1"/>
            <a:r>
              <a:rPr lang="en-GB" altLang="en-US" dirty="0">
                <a:solidFill>
                  <a:srgbClr val="000000"/>
                </a:solidFill>
                <a:ea typeface="ＭＳ Ｐゴシック" panose="020B0600070205080204" pitchFamily="34" charset="-128"/>
              </a:rPr>
              <a:t>Discuss your opinions and interpretations of texts</a:t>
            </a:r>
          </a:p>
          <a:p>
            <a:pPr eaLnBrk="1" hangingPunct="1"/>
            <a:r>
              <a:rPr lang="en-GB" altLang="en-US" dirty="0">
                <a:solidFill>
                  <a:srgbClr val="000000"/>
                </a:solidFill>
                <a:ea typeface="ＭＳ Ｐゴシック" panose="020B0600070205080204" pitchFamily="34" charset="-128"/>
              </a:rPr>
              <a:t>Learn how to write academically</a:t>
            </a:r>
          </a:p>
          <a:p>
            <a:pPr eaLnBrk="1" hangingPunct="1"/>
            <a:endParaRPr lang="en-GB" altLang="en-US" dirty="0">
              <a:solidFill>
                <a:srgbClr val="000000"/>
              </a:solidFill>
              <a:ea typeface="ＭＳ Ｐゴシック" panose="020B0600070205080204" pitchFamily="34" charset="-128"/>
            </a:endParaRPr>
          </a:p>
          <a:p>
            <a:pPr eaLnBrk="1" hangingPunct="1"/>
            <a:endParaRPr lang="en-GB" altLang="en-US" sz="2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can expect in your English Literature lessons</a:t>
            </a:r>
          </a:p>
        </p:txBody>
      </p:sp>
    </p:spTree>
    <p:extLst>
      <p:ext uri="{BB962C8B-B14F-4D97-AF65-F5344CB8AC3E}">
        <p14:creationId xmlns:p14="http://schemas.microsoft.com/office/powerpoint/2010/main" val="637897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8">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09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will study in English Literature</a:t>
            </a:r>
            <a:endParaRPr lang="en-US" dirty="0"/>
          </a:p>
        </p:txBody>
      </p:sp>
      <p:graphicFrame>
        <p:nvGraphicFramePr>
          <p:cNvPr id="6" name="Content Placeholder 3">
            <a:extLst>
              <a:ext uri="{FF2B5EF4-FFF2-40B4-BE49-F238E27FC236}">
                <a16:creationId xmlns:a16="http://schemas.microsoft.com/office/drawing/2014/main" id="{B29C0D67-8BC0-4748-BD7A-D1A899A64A20}"/>
              </a:ext>
            </a:extLst>
          </p:cNvPr>
          <p:cNvGraphicFramePr>
            <a:graphicFrameLocks/>
          </p:cNvGraphicFramePr>
          <p:nvPr>
            <p:extLst>
              <p:ext uri="{D42A27DB-BD31-4B8C-83A1-F6EECF244321}">
                <p14:modId xmlns:p14="http://schemas.microsoft.com/office/powerpoint/2010/main" val="1539884618"/>
              </p:ext>
            </p:extLst>
          </p:nvPr>
        </p:nvGraphicFramePr>
        <p:xfrm>
          <a:off x="606029" y="2182961"/>
          <a:ext cx="7964093" cy="3286770"/>
        </p:xfrm>
        <a:graphic>
          <a:graphicData uri="http://schemas.openxmlformats.org/drawingml/2006/table">
            <a:tbl>
              <a:tblPr firstRow="1" bandRow="1">
                <a:tableStyleId>{5940675A-B579-460E-94D1-54222C63F5DA}</a:tableStyleId>
              </a:tblPr>
              <a:tblGrid>
                <a:gridCol w="1423710">
                  <a:extLst>
                    <a:ext uri="{9D8B030D-6E8A-4147-A177-3AD203B41FA5}">
                      <a16:colId xmlns:a16="http://schemas.microsoft.com/office/drawing/2014/main" val="679270045"/>
                    </a:ext>
                  </a:extLst>
                </a:gridCol>
                <a:gridCol w="3106854">
                  <a:extLst>
                    <a:ext uri="{9D8B030D-6E8A-4147-A177-3AD203B41FA5}">
                      <a16:colId xmlns:a16="http://schemas.microsoft.com/office/drawing/2014/main" val="119791649"/>
                    </a:ext>
                  </a:extLst>
                </a:gridCol>
                <a:gridCol w="3433529">
                  <a:extLst>
                    <a:ext uri="{9D8B030D-6E8A-4147-A177-3AD203B41FA5}">
                      <a16:colId xmlns:a16="http://schemas.microsoft.com/office/drawing/2014/main" val="2028307892"/>
                    </a:ext>
                  </a:extLst>
                </a:gridCol>
              </a:tblGrid>
              <a:tr h="426648">
                <a:tc>
                  <a:txBody>
                    <a:bodyPr/>
                    <a:lstStyle/>
                    <a:p>
                      <a:endParaRPr lang="en-GB" sz="1900" b="1" dirty="0">
                        <a:solidFill>
                          <a:schemeClr val="tx1"/>
                        </a:solidFill>
                      </a:endParaRPr>
                    </a:p>
                  </a:txBody>
                  <a:tcPr marL="72080" marR="72080" marT="36048" marB="36048"/>
                </a:tc>
                <a:tc>
                  <a:txBody>
                    <a:bodyPr/>
                    <a:lstStyle/>
                    <a:p>
                      <a:r>
                        <a:rPr lang="en-GB" sz="1900" b="1" dirty="0"/>
                        <a:t>Year 12/ AS Level</a:t>
                      </a:r>
                      <a:endParaRPr lang="en-GB" sz="1900" b="1" dirty="0">
                        <a:solidFill>
                          <a:schemeClr val="tx1"/>
                        </a:solidFill>
                      </a:endParaRPr>
                    </a:p>
                  </a:txBody>
                  <a:tcPr marL="72080" marR="72080" marT="36048" marB="36048"/>
                </a:tc>
                <a:tc>
                  <a:txBody>
                    <a:bodyPr/>
                    <a:lstStyle/>
                    <a:p>
                      <a:r>
                        <a:rPr lang="en-GB" sz="1900" b="1" dirty="0"/>
                        <a:t>Year 13/ A Level </a:t>
                      </a:r>
                      <a:endParaRPr lang="en-GB" sz="1900" b="1" dirty="0">
                        <a:solidFill>
                          <a:schemeClr val="tx1"/>
                        </a:solidFill>
                      </a:endParaRPr>
                    </a:p>
                  </a:txBody>
                  <a:tcPr marL="72080" marR="72080" marT="36048" marB="36048"/>
                </a:tc>
                <a:extLst>
                  <a:ext uri="{0D108BD9-81ED-4DB2-BD59-A6C34878D82A}">
                    <a16:rowId xmlns:a16="http://schemas.microsoft.com/office/drawing/2014/main" val="168014152"/>
                  </a:ext>
                </a:extLst>
              </a:tr>
              <a:tr h="742684">
                <a:tc>
                  <a:txBody>
                    <a:bodyPr/>
                    <a:lstStyle/>
                    <a:p>
                      <a:r>
                        <a:rPr lang="en-GB" sz="1900" b="1" dirty="0"/>
                        <a:t>Drama</a:t>
                      </a:r>
                    </a:p>
                    <a:p>
                      <a:r>
                        <a:rPr lang="en-GB" sz="1900" b="1" dirty="0"/>
                        <a:t>30%</a:t>
                      </a:r>
                      <a:endParaRPr lang="en-GB" sz="1900" b="1" dirty="0">
                        <a:solidFill>
                          <a:schemeClr val="tx1"/>
                        </a:solidFill>
                      </a:endParaRPr>
                    </a:p>
                  </a:txBody>
                  <a:tcPr marL="72080" marR="72080" marT="36048" marB="36048"/>
                </a:tc>
                <a:tc>
                  <a:txBody>
                    <a:bodyPr/>
                    <a:lstStyle/>
                    <a:p>
                      <a:r>
                        <a:rPr lang="en-GB" sz="1900" dirty="0"/>
                        <a:t>A Streetcar Named Desire- Tennessee Williams</a:t>
                      </a:r>
                      <a:endParaRPr lang="en-GB" sz="1900" i="1" dirty="0">
                        <a:solidFill>
                          <a:schemeClr val="tx1"/>
                        </a:solidFill>
                      </a:endParaRPr>
                    </a:p>
                  </a:txBody>
                  <a:tcPr marL="72080" marR="72080" marT="36048" marB="36048"/>
                </a:tc>
                <a:tc>
                  <a:txBody>
                    <a:bodyPr/>
                    <a:lstStyle/>
                    <a:p>
                      <a:r>
                        <a:rPr lang="en-GB" sz="1900" dirty="0"/>
                        <a:t>Shakespeare (e.g. Othello)</a:t>
                      </a:r>
                    </a:p>
                    <a:p>
                      <a:endParaRPr lang="en-GB" sz="1900" i="0" dirty="0">
                        <a:solidFill>
                          <a:schemeClr val="tx1"/>
                        </a:solidFill>
                      </a:endParaRPr>
                    </a:p>
                  </a:txBody>
                  <a:tcPr marL="72080" marR="72080" marT="36048" marB="36048"/>
                </a:tc>
                <a:extLst>
                  <a:ext uri="{0D108BD9-81ED-4DB2-BD59-A6C34878D82A}">
                    <a16:rowId xmlns:a16="http://schemas.microsoft.com/office/drawing/2014/main" val="3577982662"/>
                  </a:ext>
                </a:extLst>
              </a:tr>
              <a:tr h="742684">
                <a:tc>
                  <a:txBody>
                    <a:bodyPr/>
                    <a:lstStyle/>
                    <a:p>
                      <a:r>
                        <a:rPr lang="en-GB" sz="1900" b="1" dirty="0"/>
                        <a:t>Poetry</a:t>
                      </a:r>
                    </a:p>
                    <a:p>
                      <a:r>
                        <a:rPr lang="en-GB" sz="1900" b="1" dirty="0"/>
                        <a:t>30%</a:t>
                      </a:r>
                      <a:endParaRPr lang="en-GB" sz="1900" b="1" dirty="0">
                        <a:solidFill>
                          <a:schemeClr val="tx1"/>
                        </a:solidFill>
                      </a:endParaRPr>
                    </a:p>
                  </a:txBody>
                  <a:tcPr marL="72080" marR="72080" marT="36048" marB="36048"/>
                </a:tc>
                <a:tc>
                  <a:txBody>
                    <a:bodyPr/>
                    <a:lstStyle/>
                    <a:p>
                      <a:r>
                        <a:rPr lang="en-GB" sz="1900" dirty="0"/>
                        <a:t>Poetry of the Decade- 20 poems</a:t>
                      </a:r>
                      <a:endParaRPr lang="en-GB" sz="1900" i="1" dirty="0">
                        <a:solidFill>
                          <a:schemeClr val="tx1"/>
                        </a:solidFill>
                      </a:endParaRPr>
                    </a:p>
                  </a:txBody>
                  <a:tcPr marL="72080" marR="72080" marT="36048" marB="36048"/>
                </a:tc>
                <a:tc>
                  <a:txBody>
                    <a:bodyPr/>
                    <a:lstStyle/>
                    <a:p>
                      <a:r>
                        <a:rPr lang="en-GB" sz="1900" dirty="0"/>
                        <a:t>A movement of poetry (e.g. the Romantics)</a:t>
                      </a:r>
                      <a:endParaRPr lang="en-GB" sz="1900" i="0" dirty="0">
                        <a:solidFill>
                          <a:schemeClr val="tx1"/>
                        </a:solidFill>
                      </a:endParaRPr>
                    </a:p>
                  </a:txBody>
                  <a:tcPr marL="72080" marR="72080" marT="36048" marB="36048"/>
                </a:tc>
                <a:extLst>
                  <a:ext uri="{0D108BD9-81ED-4DB2-BD59-A6C34878D82A}">
                    <a16:rowId xmlns:a16="http://schemas.microsoft.com/office/drawing/2014/main" val="401589733"/>
                  </a:ext>
                </a:extLst>
              </a:tr>
              <a:tr h="1374754">
                <a:tc>
                  <a:txBody>
                    <a:bodyPr/>
                    <a:lstStyle/>
                    <a:p>
                      <a:r>
                        <a:rPr lang="en-GB" sz="1900" b="1" dirty="0"/>
                        <a:t>Prose</a:t>
                      </a:r>
                    </a:p>
                    <a:p>
                      <a:r>
                        <a:rPr lang="en-GB" sz="1900" b="1" dirty="0"/>
                        <a:t>20% + 20%</a:t>
                      </a:r>
                      <a:endParaRPr lang="en-GB" sz="1900" b="1" dirty="0">
                        <a:solidFill>
                          <a:schemeClr val="tx1"/>
                        </a:solidFill>
                      </a:endParaRPr>
                    </a:p>
                  </a:txBody>
                  <a:tcPr marL="72080" marR="72080" marT="36048" marB="36048"/>
                </a:tc>
                <a:tc>
                  <a:txBody>
                    <a:bodyPr/>
                    <a:lstStyle/>
                    <a:p>
                      <a:r>
                        <a:rPr lang="en-GB" sz="1900" dirty="0"/>
                        <a:t>Tess of the D’Urbervilles- Thomas Hardy</a:t>
                      </a:r>
                    </a:p>
                    <a:p>
                      <a:r>
                        <a:rPr lang="en-GB" sz="1900" dirty="0"/>
                        <a:t>A Thousand Splendid Suns- Khalid Hosseini</a:t>
                      </a:r>
                      <a:endParaRPr lang="en-GB" sz="1900" i="0" dirty="0">
                        <a:solidFill>
                          <a:schemeClr val="tx1"/>
                        </a:solidFill>
                      </a:endParaRPr>
                    </a:p>
                  </a:txBody>
                  <a:tcPr marL="72080" marR="72080" marT="36048" marB="36048"/>
                </a:tc>
                <a:tc>
                  <a:txBody>
                    <a:bodyPr/>
                    <a:lstStyle/>
                    <a:p>
                      <a:r>
                        <a:rPr lang="en-GB" sz="1900" dirty="0"/>
                        <a:t>Coursework comparison between two texts (2500-3000 words)</a:t>
                      </a:r>
                      <a:endParaRPr lang="en-GB" sz="1900" dirty="0">
                        <a:solidFill>
                          <a:schemeClr val="tx1"/>
                        </a:solidFill>
                      </a:endParaRPr>
                    </a:p>
                  </a:txBody>
                  <a:tcPr marL="72080" marR="72080" marT="36048" marB="36048"/>
                </a:tc>
                <a:extLst>
                  <a:ext uri="{0D108BD9-81ED-4DB2-BD59-A6C34878D82A}">
                    <a16:rowId xmlns:a16="http://schemas.microsoft.com/office/drawing/2014/main" val="2181114454"/>
                  </a:ext>
                </a:extLst>
              </a:tr>
            </a:tbl>
          </a:graphicData>
        </a:graphic>
      </p:graphicFrame>
    </p:spTree>
    <p:extLst>
      <p:ext uri="{BB962C8B-B14F-4D97-AF65-F5344CB8AC3E}">
        <p14:creationId xmlns:p14="http://schemas.microsoft.com/office/powerpoint/2010/main" val="2508968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dirty="0">
                <a:solidFill>
                  <a:srgbClr val="000000"/>
                </a:solidFill>
                <a:ea typeface="ＭＳ Ｐゴシック" panose="020B0600070205080204" pitchFamily="34" charset="-128"/>
              </a:rPr>
              <a:t>Coursework- 20%</a:t>
            </a:r>
          </a:p>
          <a:p>
            <a:pPr eaLnBrk="1" hangingPunct="1"/>
            <a:r>
              <a:rPr lang="en-GB" altLang="en-US" dirty="0">
                <a:solidFill>
                  <a:srgbClr val="000000"/>
                </a:solidFill>
                <a:ea typeface="ＭＳ Ｐゴシック" panose="020B0600070205080204" pitchFamily="34" charset="-128"/>
              </a:rPr>
              <a:t>2500-3000 words</a:t>
            </a:r>
          </a:p>
          <a:p>
            <a:pPr eaLnBrk="1" hangingPunct="1"/>
            <a:r>
              <a:rPr lang="en-GB" altLang="en-US" dirty="0">
                <a:solidFill>
                  <a:srgbClr val="000000"/>
                </a:solidFill>
                <a:ea typeface="ＭＳ Ｐゴシック" panose="020B0600070205080204" pitchFamily="34" charset="-128"/>
              </a:rPr>
              <a:t>Research skills</a:t>
            </a:r>
          </a:p>
          <a:p>
            <a:pPr eaLnBrk="1" hangingPunct="1"/>
            <a:r>
              <a:rPr lang="en-GB" altLang="en-US" dirty="0">
                <a:solidFill>
                  <a:srgbClr val="000000"/>
                </a:solidFill>
                <a:ea typeface="ＭＳ Ｐゴシック" panose="020B0600070205080204" pitchFamily="34" charset="-128"/>
              </a:rPr>
              <a:t>Independent text choice</a:t>
            </a:r>
          </a:p>
          <a:p>
            <a:pPr eaLnBrk="1" hangingPunct="1"/>
            <a:endParaRPr lang="en-GB" altLang="en-US" dirty="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An example topic from English Literature</a:t>
            </a:r>
          </a:p>
        </p:txBody>
      </p:sp>
      <p:pic>
        <p:nvPicPr>
          <p:cNvPr id="2" name="Picture 1">
            <a:extLst>
              <a:ext uri="{FF2B5EF4-FFF2-40B4-BE49-F238E27FC236}">
                <a16:creationId xmlns:a16="http://schemas.microsoft.com/office/drawing/2014/main" id="{78B5EEBD-8FBC-475F-880B-5DA5571DEDA6}"/>
              </a:ext>
            </a:extLst>
          </p:cNvPr>
          <p:cNvPicPr>
            <a:picLocks noChangeAspect="1"/>
          </p:cNvPicPr>
          <p:nvPr/>
        </p:nvPicPr>
        <p:blipFill>
          <a:blip r:embed="rId3"/>
          <a:stretch>
            <a:fillRect/>
          </a:stretch>
        </p:blipFill>
        <p:spPr>
          <a:xfrm>
            <a:off x="4504746" y="1572061"/>
            <a:ext cx="1238500" cy="1910283"/>
          </a:xfrm>
          <a:prstGeom prst="rect">
            <a:avLst/>
          </a:prstGeom>
        </p:spPr>
      </p:pic>
      <p:pic>
        <p:nvPicPr>
          <p:cNvPr id="3" name="Picture 2">
            <a:extLst>
              <a:ext uri="{FF2B5EF4-FFF2-40B4-BE49-F238E27FC236}">
                <a16:creationId xmlns:a16="http://schemas.microsoft.com/office/drawing/2014/main" id="{1121A815-E88D-4B91-95BB-9F395D4C6655}"/>
              </a:ext>
            </a:extLst>
          </p:cNvPr>
          <p:cNvPicPr>
            <a:picLocks noChangeAspect="1"/>
          </p:cNvPicPr>
          <p:nvPr/>
        </p:nvPicPr>
        <p:blipFill>
          <a:blip r:embed="rId4"/>
          <a:stretch>
            <a:fillRect/>
          </a:stretch>
        </p:blipFill>
        <p:spPr>
          <a:xfrm>
            <a:off x="6152114" y="1495347"/>
            <a:ext cx="1238500" cy="2019797"/>
          </a:xfrm>
          <a:prstGeom prst="rect">
            <a:avLst/>
          </a:prstGeom>
        </p:spPr>
      </p:pic>
      <p:pic>
        <p:nvPicPr>
          <p:cNvPr id="4" name="Picture 3">
            <a:extLst>
              <a:ext uri="{FF2B5EF4-FFF2-40B4-BE49-F238E27FC236}">
                <a16:creationId xmlns:a16="http://schemas.microsoft.com/office/drawing/2014/main" id="{1085BACD-4F46-418A-BEDE-22E8F65ACBFE}"/>
              </a:ext>
            </a:extLst>
          </p:cNvPr>
          <p:cNvPicPr>
            <a:picLocks noChangeAspect="1"/>
          </p:cNvPicPr>
          <p:nvPr/>
        </p:nvPicPr>
        <p:blipFill>
          <a:blip r:embed="rId5"/>
          <a:stretch>
            <a:fillRect/>
          </a:stretch>
        </p:blipFill>
        <p:spPr>
          <a:xfrm>
            <a:off x="7576430" y="2129125"/>
            <a:ext cx="1308829" cy="2019797"/>
          </a:xfrm>
          <a:prstGeom prst="rect">
            <a:avLst/>
          </a:prstGeom>
        </p:spPr>
      </p:pic>
      <p:pic>
        <p:nvPicPr>
          <p:cNvPr id="5" name="Picture 4">
            <a:extLst>
              <a:ext uri="{FF2B5EF4-FFF2-40B4-BE49-F238E27FC236}">
                <a16:creationId xmlns:a16="http://schemas.microsoft.com/office/drawing/2014/main" id="{698A301F-1053-4EA1-981F-18F70B573C1D}"/>
              </a:ext>
            </a:extLst>
          </p:cNvPr>
          <p:cNvPicPr>
            <a:picLocks noChangeAspect="1"/>
          </p:cNvPicPr>
          <p:nvPr/>
        </p:nvPicPr>
        <p:blipFill>
          <a:blip r:embed="rId6"/>
          <a:stretch>
            <a:fillRect/>
          </a:stretch>
        </p:blipFill>
        <p:spPr>
          <a:xfrm>
            <a:off x="5115799" y="3951797"/>
            <a:ext cx="1485003" cy="2279141"/>
          </a:xfrm>
          <a:prstGeom prst="rect">
            <a:avLst/>
          </a:prstGeom>
        </p:spPr>
      </p:pic>
      <p:pic>
        <p:nvPicPr>
          <p:cNvPr id="8" name="Picture 7">
            <a:extLst>
              <a:ext uri="{FF2B5EF4-FFF2-40B4-BE49-F238E27FC236}">
                <a16:creationId xmlns:a16="http://schemas.microsoft.com/office/drawing/2014/main" id="{D7EC1301-9A53-43A1-A084-42A575946550}"/>
              </a:ext>
            </a:extLst>
          </p:cNvPr>
          <p:cNvPicPr>
            <a:picLocks noChangeAspect="1"/>
          </p:cNvPicPr>
          <p:nvPr/>
        </p:nvPicPr>
        <p:blipFill>
          <a:blip r:embed="rId7"/>
          <a:stretch>
            <a:fillRect/>
          </a:stretch>
        </p:blipFill>
        <p:spPr>
          <a:xfrm>
            <a:off x="3253220" y="3959465"/>
            <a:ext cx="1485003" cy="2223162"/>
          </a:xfrm>
          <a:prstGeom prst="rect">
            <a:avLst/>
          </a:prstGeom>
        </p:spPr>
      </p:pic>
      <p:pic>
        <p:nvPicPr>
          <p:cNvPr id="9" name="Picture 8">
            <a:extLst>
              <a:ext uri="{FF2B5EF4-FFF2-40B4-BE49-F238E27FC236}">
                <a16:creationId xmlns:a16="http://schemas.microsoft.com/office/drawing/2014/main" id="{FD7277BB-5AE5-4611-ABB1-A831E99C41D9}"/>
              </a:ext>
            </a:extLst>
          </p:cNvPr>
          <p:cNvPicPr>
            <a:picLocks noChangeAspect="1"/>
          </p:cNvPicPr>
          <p:nvPr/>
        </p:nvPicPr>
        <p:blipFill>
          <a:blip r:embed="rId8"/>
          <a:stretch>
            <a:fillRect/>
          </a:stretch>
        </p:blipFill>
        <p:spPr>
          <a:xfrm>
            <a:off x="1757642" y="4142161"/>
            <a:ext cx="1358274" cy="2089653"/>
          </a:xfrm>
          <a:prstGeom prst="rect">
            <a:avLst/>
          </a:prstGeom>
        </p:spPr>
      </p:pic>
      <p:pic>
        <p:nvPicPr>
          <p:cNvPr id="10" name="Picture 9">
            <a:extLst>
              <a:ext uri="{FF2B5EF4-FFF2-40B4-BE49-F238E27FC236}">
                <a16:creationId xmlns:a16="http://schemas.microsoft.com/office/drawing/2014/main" id="{ECBE04F3-992C-47B3-A5C7-D1CE8ABB4B6A}"/>
              </a:ext>
            </a:extLst>
          </p:cNvPr>
          <p:cNvPicPr>
            <a:picLocks noChangeAspect="1"/>
          </p:cNvPicPr>
          <p:nvPr/>
        </p:nvPicPr>
        <p:blipFill>
          <a:blip r:embed="rId9"/>
          <a:stretch>
            <a:fillRect/>
          </a:stretch>
        </p:blipFill>
        <p:spPr>
          <a:xfrm>
            <a:off x="189128" y="3976011"/>
            <a:ext cx="1358274" cy="1948539"/>
          </a:xfrm>
          <a:prstGeom prst="rect">
            <a:avLst/>
          </a:prstGeom>
        </p:spPr>
      </p:pic>
    </p:spTree>
    <p:extLst>
      <p:ext uri="{BB962C8B-B14F-4D97-AF65-F5344CB8AC3E}">
        <p14:creationId xmlns:p14="http://schemas.microsoft.com/office/powerpoint/2010/main" val="79643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An example topic from English Literature</a:t>
            </a:r>
          </a:p>
        </p:txBody>
      </p:sp>
      <p:pic>
        <p:nvPicPr>
          <p:cNvPr id="6" name="Picture 5" descr="A picture containing text, book&#10;&#10;Description generated with very high confidence">
            <a:extLst>
              <a:ext uri="{FF2B5EF4-FFF2-40B4-BE49-F238E27FC236}">
                <a16:creationId xmlns:a16="http://schemas.microsoft.com/office/drawing/2014/main" id="{F14B342B-FF63-43B1-9B09-A25E1BEBED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5262" y="1750845"/>
            <a:ext cx="2647652" cy="401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79E222C0-7BEB-4714-B6DE-2AD9D797B5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1680" y="1774768"/>
            <a:ext cx="2398759" cy="399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6D6FB90D-2383-4632-ABA0-62CDFED3D08D}"/>
              </a:ext>
            </a:extLst>
          </p:cNvPr>
          <p:cNvPicPr>
            <a:picLocks noChangeAspect="1"/>
          </p:cNvPicPr>
          <p:nvPr/>
        </p:nvPicPr>
        <p:blipFill rotWithShape="1">
          <a:blip r:embed="rId5"/>
          <a:srcRect l="24013" t="26189" r="27163" b="17784"/>
          <a:stretch/>
        </p:blipFill>
        <p:spPr>
          <a:xfrm rot="20894267">
            <a:off x="1550494" y="2037763"/>
            <a:ext cx="5782863" cy="3730881"/>
          </a:xfrm>
          <a:prstGeom prst="rect">
            <a:avLst/>
          </a:prstGeom>
          <a:ln>
            <a:solidFill>
              <a:schemeClr val="tx1"/>
            </a:solidFill>
          </a:ln>
        </p:spPr>
      </p:pic>
    </p:spTree>
    <p:extLst>
      <p:ext uri="{BB962C8B-B14F-4D97-AF65-F5344CB8AC3E}">
        <p14:creationId xmlns:p14="http://schemas.microsoft.com/office/powerpoint/2010/main" val="334321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endParaRPr>
          </a:p>
          <a:p>
            <a:pPr eaLnBrk="1" hangingPunct="1"/>
            <a:r>
              <a:rPr lang="en-GB" altLang="en-US" dirty="0">
                <a:solidFill>
                  <a:srgbClr val="000000"/>
                </a:solidFill>
                <a:ea typeface="ＭＳ Ｐゴシック" panose="020B0600070205080204" pitchFamily="34" charset="-128"/>
              </a:rPr>
              <a:t>Theatre trips- </a:t>
            </a:r>
            <a:r>
              <a:rPr lang="en-GB" altLang="en-US" i="1" dirty="0">
                <a:solidFill>
                  <a:srgbClr val="000000"/>
                </a:solidFill>
                <a:ea typeface="ＭＳ Ｐゴシック" panose="020B0600070205080204" pitchFamily="34" charset="-128"/>
              </a:rPr>
              <a:t>A Streetcar Named Desire, Othello</a:t>
            </a:r>
          </a:p>
          <a:p>
            <a:pPr eaLnBrk="1" hangingPunct="1"/>
            <a:r>
              <a:rPr lang="en-GB" altLang="en-US" dirty="0">
                <a:solidFill>
                  <a:srgbClr val="000000"/>
                </a:solidFill>
                <a:ea typeface="ＭＳ Ｐゴシック" panose="020B0600070205080204" pitchFamily="34" charset="-128"/>
              </a:rPr>
              <a:t>University study days</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Extra-curricular opportunities in English Literature</a:t>
            </a:r>
            <a:endParaRPr lang="en-US" dirty="0"/>
          </a:p>
        </p:txBody>
      </p:sp>
    </p:spTree>
    <p:extLst>
      <p:ext uri="{BB962C8B-B14F-4D97-AF65-F5344CB8AC3E}">
        <p14:creationId xmlns:p14="http://schemas.microsoft.com/office/powerpoint/2010/main" val="41174005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sz="2800" dirty="0">
                <a:solidFill>
                  <a:srgbClr val="000000"/>
                </a:solidFill>
                <a:ea typeface="ＭＳ Ｐゴシック" panose="020B0600070205080204" pitchFamily="34" charset="-128"/>
              </a:rPr>
              <a:t>Degrees: English Literature, English Language, </a:t>
            </a:r>
            <a:r>
              <a:rPr lang="en-GB" altLang="en-US" sz="2800" b="1" dirty="0">
                <a:solidFill>
                  <a:srgbClr val="000000"/>
                </a:solidFill>
                <a:ea typeface="ＭＳ Ｐゴシック" panose="020B0600070205080204" pitchFamily="34" charset="-128"/>
              </a:rPr>
              <a:t>Law</a:t>
            </a:r>
            <a:r>
              <a:rPr lang="en-GB" altLang="en-US" sz="2800" dirty="0">
                <a:solidFill>
                  <a:srgbClr val="000000"/>
                </a:solidFill>
                <a:ea typeface="ＭＳ Ｐゴシック" panose="020B0600070205080204" pitchFamily="34" charset="-128"/>
              </a:rPr>
              <a:t>, History, Psychology, Film and Television Studies, Sociology, Politics and International Relations, Religious Studies and Philosophy</a:t>
            </a:r>
          </a:p>
          <a:p>
            <a:pPr eaLnBrk="1" hangingPunct="1"/>
            <a:endParaRPr lang="en-GB" altLang="en-US" sz="2800" dirty="0">
              <a:solidFill>
                <a:srgbClr val="000000"/>
              </a:solidFill>
              <a:ea typeface="ＭＳ Ｐゴシック" panose="020B0600070205080204" pitchFamily="34" charset="-128"/>
            </a:endParaRPr>
          </a:p>
          <a:p>
            <a:pPr eaLnBrk="1" hangingPunct="1"/>
            <a:r>
              <a:rPr lang="en-GB" altLang="en-US" sz="2800" dirty="0">
                <a:solidFill>
                  <a:srgbClr val="000000"/>
                </a:solidFill>
                <a:ea typeface="ＭＳ Ｐゴシック" panose="020B0600070205080204" pitchFamily="34" charset="-128"/>
              </a:rPr>
              <a:t>Careers: Law, Business and Accounting, Journalism, Media, Education, Marketing, Publishing, Advertising…</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Where can English Literature take you?</a:t>
            </a:r>
            <a:endParaRPr lang="en-US" dirty="0"/>
          </a:p>
        </p:txBody>
      </p:sp>
    </p:spTree>
    <p:extLst>
      <p:ext uri="{BB962C8B-B14F-4D97-AF65-F5344CB8AC3E}">
        <p14:creationId xmlns:p14="http://schemas.microsoft.com/office/powerpoint/2010/main" val="135874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dirty="0">
                <a:solidFill>
                  <a:srgbClr val="000000"/>
                </a:solidFill>
                <a:ea typeface="ＭＳ Ｐゴシック" panose="020B0600070205080204" pitchFamily="34" charset="-128"/>
              </a:rPr>
              <a:t>At least a 6 in GCSE English Literature</a:t>
            </a:r>
          </a:p>
          <a:p>
            <a:pPr eaLnBrk="1" hangingPunct="1"/>
            <a:r>
              <a:rPr lang="en-GB" altLang="en-US" dirty="0">
                <a:solidFill>
                  <a:srgbClr val="000000"/>
                </a:solidFill>
                <a:ea typeface="ＭＳ Ｐゴシック" panose="020B0600070205080204" pitchFamily="34" charset="-128"/>
              </a:rPr>
              <a:t>Read books independently, as well as in class</a:t>
            </a:r>
          </a:p>
          <a:p>
            <a:pPr eaLnBrk="1" hangingPunct="1"/>
            <a:r>
              <a:rPr lang="en-GB" altLang="en-US" dirty="0">
                <a:solidFill>
                  <a:srgbClr val="000000"/>
                </a:solidFill>
                <a:ea typeface="ＭＳ Ｐゴシック" panose="020B0600070205080204" pitchFamily="34" charset="-128"/>
              </a:rPr>
              <a:t>Contribute to class discussions</a:t>
            </a:r>
          </a:p>
          <a:p>
            <a:pPr eaLnBrk="1" hangingPunct="1"/>
            <a:r>
              <a:rPr lang="en-GB" altLang="en-US" dirty="0">
                <a:solidFill>
                  <a:srgbClr val="000000"/>
                </a:solidFill>
                <a:ea typeface="ＭＳ Ｐゴシック" panose="020B0600070205080204" pitchFamily="34" charset="-128"/>
              </a:rPr>
              <a:t>Ready for a challenge!</a:t>
            </a:r>
          </a:p>
          <a:p>
            <a:pPr eaLnBrk="1" hangingPunct="1"/>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we expect from you </a:t>
            </a:r>
            <a:endParaRPr lang="en-US" dirty="0"/>
          </a:p>
        </p:txBody>
      </p:sp>
    </p:spTree>
    <p:extLst>
      <p:ext uri="{BB962C8B-B14F-4D97-AF65-F5344CB8AC3E}">
        <p14:creationId xmlns:p14="http://schemas.microsoft.com/office/powerpoint/2010/main" val="3505954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09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algn="ctr" eaLnBrk="1" hangingPunct="1">
              <a:buFont typeface="Arial" panose="020B0604020202020204" pitchFamily="34" charset="0"/>
              <a:buNone/>
            </a:pPr>
            <a:r>
              <a:rPr lang="en-GB" altLang="en-US" i="1" dirty="0">
                <a:solidFill>
                  <a:srgbClr val="000000"/>
                </a:solidFill>
                <a:ea typeface="ＭＳ Ｐゴシック" panose="020B0600070205080204" pitchFamily="34" charset="-128"/>
              </a:rPr>
              <a:t>“What I like about English is that it has broadened my perspective and allowed me to be more creative in my ideas.”</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Student perceptions</a:t>
            </a:r>
            <a:endParaRPr lang="en-GB" altLang="en-US" sz="2800" b="1" dirty="0" err="1">
              <a:latin typeface="Century Gothic"/>
              <a:ea typeface="ＭＳ Ｐゴシック"/>
            </a:endParaRPr>
          </a:p>
        </p:txBody>
      </p:sp>
    </p:spTree>
    <p:extLst>
      <p:ext uri="{BB962C8B-B14F-4D97-AF65-F5344CB8AC3E}">
        <p14:creationId xmlns:p14="http://schemas.microsoft.com/office/powerpoint/2010/main" val="30272578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algn="ctr" eaLnBrk="1" hangingPunct="1">
              <a:buFont typeface="Arial" panose="020B0604020202020204" pitchFamily="34" charset="0"/>
              <a:buNone/>
            </a:pPr>
            <a:r>
              <a:rPr lang="en-GB" altLang="en-US" i="1" dirty="0">
                <a:solidFill>
                  <a:srgbClr val="000000"/>
                </a:solidFill>
                <a:ea typeface="ＭＳ Ｐゴシック" panose="020B0600070205080204" pitchFamily="34" charset="-128"/>
              </a:rPr>
              <a:t>“What surprised me about A Level English Literature was the inspiration one can gain from reading a variety of texts.”</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Student perceptions</a:t>
            </a:r>
            <a:endParaRPr lang="en-GB" altLang="en-US" sz="2800" b="1" dirty="0" err="1">
              <a:latin typeface="Century Gothic"/>
              <a:ea typeface="ＭＳ Ｐゴシック"/>
            </a:endParaRPr>
          </a:p>
        </p:txBody>
      </p:sp>
    </p:spTree>
    <p:extLst>
      <p:ext uri="{BB962C8B-B14F-4D97-AF65-F5344CB8AC3E}">
        <p14:creationId xmlns:p14="http://schemas.microsoft.com/office/powerpoint/2010/main" val="23663844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algn="ctr" eaLnBrk="1" hangingPunct="1">
              <a:buFont typeface="Arial" panose="020B0604020202020204" pitchFamily="34" charset="0"/>
              <a:buNone/>
            </a:pPr>
            <a:r>
              <a:rPr lang="en-GB" altLang="en-US" i="1" dirty="0">
                <a:solidFill>
                  <a:srgbClr val="000000"/>
                </a:solidFill>
                <a:ea typeface="ＭＳ Ｐゴシック" panose="020B0600070205080204" pitchFamily="34" charset="-128"/>
              </a:rPr>
              <a:t>“What I like about A Level English is that it allowed me to read texts I would never have reached for before and enjoy genres outside my usual choice.”</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Student perceptions</a:t>
            </a:r>
            <a:endParaRPr lang="en-GB" altLang="en-US" sz="2800" b="1" dirty="0" err="1">
              <a:latin typeface="Century Gothic"/>
              <a:ea typeface="ＭＳ Ｐゴシック"/>
            </a:endParaRPr>
          </a:p>
        </p:txBody>
      </p:sp>
    </p:spTree>
    <p:extLst>
      <p:ext uri="{BB962C8B-B14F-4D97-AF65-F5344CB8AC3E}">
        <p14:creationId xmlns:p14="http://schemas.microsoft.com/office/powerpoint/2010/main" val="1187529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algn="ctr" eaLnBrk="1" hangingPunct="1">
              <a:buFont typeface="Arial" panose="020B0604020202020204" pitchFamily="34" charset="0"/>
              <a:buNone/>
            </a:pPr>
            <a:r>
              <a:rPr lang="en-GB" altLang="en-US" i="1" dirty="0">
                <a:solidFill>
                  <a:srgbClr val="000000"/>
                </a:solidFill>
                <a:ea typeface="ＭＳ Ｐゴシック" panose="020B0600070205080204" pitchFamily="34" charset="-128"/>
              </a:rPr>
              <a:t>“I like A Level English as it has allowed me to criticise texts from a more subjective standpoint. It also surprised me how much context and historical events I have learnt about, giving me a greater understanding of why certain texts and novels were written.”</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Student perceptions</a:t>
            </a:r>
            <a:endParaRPr lang="en-GB" altLang="en-US" sz="2800" b="1" dirty="0" err="1">
              <a:latin typeface="Century Gothic"/>
              <a:ea typeface="ＭＳ Ｐゴシック"/>
            </a:endParaRPr>
          </a:p>
        </p:txBody>
      </p:sp>
    </p:spTree>
    <p:extLst>
      <p:ext uri="{BB962C8B-B14F-4D97-AF65-F5344CB8AC3E}">
        <p14:creationId xmlns:p14="http://schemas.microsoft.com/office/powerpoint/2010/main" val="28267092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algn="ctr" eaLnBrk="1" hangingPunct="1">
              <a:buFont typeface="Arial" panose="020B0604020202020204" pitchFamily="34" charset="0"/>
              <a:buNone/>
            </a:pPr>
            <a:r>
              <a:rPr lang="en-GB" altLang="en-US" i="1" dirty="0">
                <a:solidFill>
                  <a:srgbClr val="000000"/>
                </a:solidFill>
                <a:ea typeface="ＭＳ Ｐゴシック" panose="020B0600070205080204" pitchFamily="34" charset="-128"/>
              </a:rPr>
              <a:t>“What I like about A Level English is that everything we study is up for interpretation. It can be perceived in multiple ways. In addition that this many themes are universal and are reflected in every day life.”</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Student perceptions</a:t>
            </a:r>
            <a:endParaRPr lang="en-GB" altLang="en-US" sz="2800" b="1" dirty="0" err="1">
              <a:latin typeface="Century Gothic"/>
              <a:ea typeface="ＭＳ Ｐゴシック"/>
            </a:endParaRPr>
          </a:p>
        </p:txBody>
      </p:sp>
    </p:spTree>
    <p:extLst>
      <p:ext uri="{BB962C8B-B14F-4D97-AF65-F5344CB8AC3E}">
        <p14:creationId xmlns:p14="http://schemas.microsoft.com/office/powerpoint/2010/main" val="4588993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dirty="0">
                <a:solidFill>
                  <a:srgbClr val="000000"/>
                </a:solidFill>
                <a:ea typeface="ＭＳ Ｐゴシック" panose="020B0600070205080204" pitchFamily="34" charset="-128"/>
              </a:rPr>
              <a:t>Edexcel English Literature (9ET0)</a:t>
            </a:r>
          </a:p>
          <a:p>
            <a:pPr eaLnBrk="1" hangingPunct="1"/>
            <a:r>
              <a:rPr lang="en-GB" altLang="en-US" dirty="0">
                <a:solidFill>
                  <a:srgbClr val="000000"/>
                </a:solidFill>
                <a:ea typeface="ＭＳ Ｐゴシック" panose="020B0600070205080204" pitchFamily="34" charset="-128"/>
              </a:rPr>
              <a:t>AS- 2 exams</a:t>
            </a:r>
          </a:p>
          <a:p>
            <a:pPr eaLnBrk="1" hangingPunct="1"/>
            <a:r>
              <a:rPr lang="en-GB" altLang="en-US" dirty="0">
                <a:solidFill>
                  <a:srgbClr val="000000"/>
                </a:solidFill>
                <a:ea typeface="ＭＳ Ｐゴシック" panose="020B0600070205080204" pitchFamily="34" charset="-128"/>
              </a:rPr>
              <a:t>A Level- 3 exams and coursework (20%)</a:t>
            </a:r>
          </a:p>
          <a:p>
            <a:pPr eaLnBrk="1" hangingPunct="1"/>
            <a:r>
              <a:rPr lang="en-GB" altLang="en-US" dirty="0">
                <a:solidFill>
                  <a:srgbClr val="000000"/>
                </a:solidFill>
                <a:ea typeface="ＭＳ Ｐゴシック" panose="020B0600070205080204" pitchFamily="34" charset="-128"/>
              </a:rPr>
              <a:t>Open book exams</a:t>
            </a:r>
          </a:p>
          <a:p>
            <a:pPr eaLnBrk="1" hangingPunct="1"/>
            <a:endParaRPr lang="en-GB" altLang="en-US"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Qualification details</a:t>
            </a:r>
            <a:endParaRPr lang="en-US" dirty="0"/>
          </a:p>
        </p:txBody>
      </p:sp>
    </p:spTree>
    <p:extLst>
      <p:ext uri="{BB962C8B-B14F-4D97-AF65-F5344CB8AC3E}">
        <p14:creationId xmlns:p14="http://schemas.microsoft.com/office/powerpoint/2010/main" val="8653726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6F7BB7920870A4BA3ECB2CC5C162F4D" ma:contentTypeVersion="8" ma:contentTypeDescription="Create a new document." ma:contentTypeScope="" ma:versionID="fe26546d8af0a13bb30c154b41b6f8ae">
  <xsd:schema xmlns:xsd="http://www.w3.org/2001/XMLSchema" xmlns:xs="http://www.w3.org/2001/XMLSchema" xmlns:p="http://schemas.microsoft.com/office/2006/metadata/properties" xmlns:ns3="37bec525-c23b-4366-b84b-0df732547e49" xmlns:ns4="9fe8fce7-25d8-43ee-90c6-484569faee31" targetNamespace="http://schemas.microsoft.com/office/2006/metadata/properties" ma:root="true" ma:fieldsID="494a816dc865dd02e2b39d421ce2cc40" ns3:_="" ns4:_="">
    <xsd:import namespace="37bec525-c23b-4366-b84b-0df732547e49"/>
    <xsd:import namespace="9fe8fce7-25d8-43ee-90c6-484569faee31"/>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bec525-c23b-4366-b84b-0df732547e4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fe8fce7-25d8-43ee-90c6-484569faee3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E81C11-4499-446A-8C6D-71382C76A6C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9fe8fce7-25d8-43ee-90c6-484569faee31"/>
    <ds:schemaRef ds:uri="37bec525-c23b-4366-b84b-0df732547e49"/>
    <ds:schemaRef ds:uri="http://www.w3.org/XML/1998/namespace"/>
    <ds:schemaRef ds:uri="http://purl.org/dc/dcmitype/"/>
  </ds:schemaRefs>
</ds:datastoreItem>
</file>

<file path=customXml/itemProps2.xml><?xml version="1.0" encoding="utf-8"?>
<ds:datastoreItem xmlns:ds="http://schemas.openxmlformats.org/officeDocument/2006/customXml" ds:itemID="{4BD64AC8-6F47-472E-9C35-0F0C8FE769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bec525-c23b-4366-b84b-0df732547e49"/>
    <ds:schemaRef ds:uri="9fe8fce7-25d8-43ee-90c6-484569faee3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825463D-3F8D-4E8B-87C8-84D70ECB82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3171</TotalTime>
  <Words>919</Words>
  <Application>Microsoft Office PowerPoint</Application>
  <PresentationFormat>On-screen Show (4:3)</PresentationFormat>
  <Paragraphs>88</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Welcome to the Nishkam English Literature department</vt:lpstr>
      <vt:lpstr>Head of Department welcome</vt:lpstr>
      <vt:lpstr>Photo tour of the department</vt:lpstr>
      <vt:lpstr>What you can expect in your English Literature lessons</vt:lpstr>
      <vt:lpstr>What you can expect in your English Literature lessons</vt:lpstr>
      <vt:lpstr>What you will study in English Literature</vt:lpstr>
      <vt:lpstr>An example topic from English Literature</vt:lpstr>
      <vt:lpstr>An example topic from English Literature</vt:lpstr>
      <vt:lpstr>Extra-curricular opportunities in English Literature</vt:lpstr>
      <vt:lpstr>Where can English Literature take you?</vt:lpstr>
      <vt:lpstr>What we expect from you </vt:lpstr>
      <vt:lpstr>Student perceptions</vt:lpstr>
      <vt:lpstr>Student perceptions</vt:lpstr>
      <vt:lpstr>Student perceptions</vt:lpstr>
      <vt:lpstr>Student perceptions</vt:lpstr>
      <vt:lpstr>Student perceptions</vt:lpstr>
      <vt:lpstr>Qualification details</vt:lpstr>
    </vt:vector>
  </TitlesOfParts>
  <Company>HP</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Rajvir Gill</dc:creator>
  <cp:lastModifiedBy>Laura Mosley</cp:lastModifiedBy>
  <cp:revision>180</cp:revision>
  <cp:lastPrinted>2012-05-03T18:40:19Z</cp:lastPrinted>
  <dcterms:created xsi:type="dcterms:W3CDTF">2012-05-01T13:46:39Z</dcterms:created>
  <dcterms:modified xsi:type="dcterms:W3CDTF">2022-09-16T14:59:08Z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0x010100F6F7BB7920870A4BA3ECB2CC5C162F4D</vt:lpwstr>
  </property>
</Properties>
</file>