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12"/>
  </p:notesMasterIdLst>
  <p:handoutMasterIdLst>
    <p:handoutMasterId r:id="rId13"/>
  </p:handoutMasterIdLst>
  <p:sldIdLst>
    <p:sldId id="296" r:id="rId4"/>
    <p:sldId id="297" r:id="rId5"/>
    <p:sldId id="300" r:id="rId6"/>
    <p:sldId id="301" r:id="rId7"/>
    <p:sldId id="302" r:id="rId8"/>
    <p:sldId id="304" r:id="rId9"/>
    <p:sldId id="305" r:id="rId10"/>
    <p:sldId id="306" r:id="rId11"/>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1EC7BC-EB09-4DB8-A207-B562FB89C460}" v="2" dt="2020-11-22T20:57:28.871"/>
    <p1510:client id="{8BC518C0-A44F-46EA-C270-C680075D223D}" v="1" dt="2022-09-15T11:28:45.707"/>
    <p1510:client id="{ACA144DB-A469-897A-1667-23E5A2FDD65E}" v="2" dt="2022-09-16T14:59:43.8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140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viewProps" Target="viewProps.xml"/><Relationship Id="rId10" Type="http://schemas.openxmlformats.org/officeDocument/2006/relationships/slide" Target="slides/slide7.xml"/><Relationship Id="rId19"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una Silvera" userId="b7fc2ca4-74a9-4266-be2a-ed49841b27b8" providerId="ADAL" clId="{4E1EC7BC-EB09-4DB8-A207-B562FB89C460}"/>
    <pc:docChg chg="undo redo custSel addSld delSld modSld sldOrd">
      <pc:chgData name="Shauna Silvera" userId="b7fc2ca4-74a9-4266-be2a-ed49841b27b8" providerId="ADAL" clId="{4E1EC7BC-EB09-4DB8-A207-B562FB89C460}" dt="2020-11-22T20:57:28.871" v="1127" actId="478"/>
      <pc:docMkLst>
        <pc:docMk/>
      </pc:docMkLst>
      <pc:sldChg chg="delSp modSp mod">
        <pc:chgData name="Shauna Silvera" userId="b7fc2ca4-74a9-4266-be2a-ed49841b27b8" providerId="ADAL" clId="{4E1EC7BC-EB09-4DB8-A207-B562FB89C460}" dt="2020-11-22T20:57:28.871" v="1127" actId="478"/>
        <pc:sldMkLst>
          <pc:docMk/>
          <pc:sldMk cId="0" sldId="296"/>
        </pc:sldMkLst>
        <pc:spChg chg="del">
          <ac:chgData name="Shauna Silvera" userId="b7fc2ca4-74a9-4266-be2a-ed49841b27b8" providerId="ADAL" clId="{4E1EC7BC-EB09-4DB8-A207-B562FB89C460}" dt="2020-11-22T20:57:28.871" v="1127" actId="478"/>
          <ac:spMkLst>
            <pc:docMk/>
            <pc:sldMk cId="0" sldId="296"/>
            <ac:spMk id="4098" creationId="{BB2AC94D-B100-4E0B-A1DC-C7C7034715B2}"/>
          </ac:spMkLst>
        </pc:spChg>
        <pc:spChg chg="mod">
          <ac:chgData name="Shauna Silvera" userId="b7fc2ca4-74a9-4266-be2a-ed49841b27b8" providerId="ADAL" clId="{4E1EC7BC-EB09-4DB8-A207-B562FB89C460}" dt="2020-11-19T14:32:46.153" v="777" actId="313"/>
          <ac:spMkLst>
            <pc:docMk/>
            <pc:sldMk cId="0" sldId="296"/>
            <ac:spMk id="4101" creationId="{CD1A8D65-B3D2-4379-AFCD-7453F21DB88F}"/>
          </ac:spMkLst>
        </pc:spChg>
      </pc:sldChg>
      <pc:sldChg chg="addSp delSp modSp mod setBg setClrOvrMap">
        <pc:chgData name="Shauna Silvera" userId="b7fc2ca4-74a9-4266-be2a-ed49841b27b8" providerId="ADAL" clId="{4E1EC7BC-EB09-4DB8-A207-B562FB89C460}" dt="2020-11-19T13:51:08.489" v="591" actId="26606"/>
        <pc:sldMkLst>
          <pc:docMk/>
          <pc:sldMk cId="2168633688" sldId="297"/>
        </pc:sldMkLst>
        <pc:spChg chg="add del">
          <ac:chgData name="Shauna Silvera" userId="b7fc2ca4-74a9-4266-be2a-ed49841b27b8" providerId="ADAL" clId="{4E1EC7BC-EB09-4DB8-A207-B562FB89C460}" dt="2020-11-19T13:46:44.103" v="547" actId="26606"/>
          <ac:spMkLst>
            <pc:docMk/>
            <pc:sldMk cId="2168633688" sldId="297"/>
            <ac:spMk id="75" creationId="{0671A8AE-40A1-4631-A6B8-581AFF065482}"/>
          </ac:spMkLst>
        </pc:spChg>
        <pc:spChg chg="add del">
          <ac:chgData name="Shauna Silvera" userId="b7fc2ca4-74a9-4266-be2a-ed49841b27b8" providerId="ADAL" clId="{4E1EC7BC-EB09-4DB8-A207-B562FB89C460}" dt="2020-11-19T13:46:44.103" v="547" actId="26606"/>
          <ac:spMkLst>
            <pc:docMk/>
            <pc:sldMk cId="2168633688" sldId="297"/>
            <ac:spMk id="77" creationId="{AB58EF07-17C2-48CF-ABB0-EEF1F17CB8F0}"/>
          </ac:spMkLst>
        </pc:spChg>
        <pc:spChg chg="add del">
          <ac:chgData name="Shauna Silvera" userId="b7fc2ca4-74a9-4266-be2a-ed49841b27b8" providerId="ADAL" clId="{4E1EC7BC-EB09-4DB8-A207-B562FB89C460}" dt="2020-11-19T13:46:44.103" v="547" actId="26606"/>
          <ac:spMkLst>
            <pc:docMk/>
            <pc:sldMk cId="2168633688" sldId="297"/>
            <ac:spMk id="79" creationId="{AF2F604E-43BE-4DC3-B983-E071523364F8}"/>
          </ac:spMkLst>
        </pc:spChg>
        <pc:spChg chg="add del">
          <ac:chgData name="Shauna Silvera" userId="b7fc2ca4-74a9-4266-be2a-ed49841b27b8" providerId="ADAL" clId="{4E1EC7BC-EB09-4DB8-A207-B562FB89C460}" dt="2020-11-19T13:46:44.103" v="547" actId="26606"/>
          <ac:spMkLst>
            <pc:docMk/>
            <pc:sldMk cId="2168633688" sldId="297"/>
            <ac:spMk id="81" creationId="{08C9B587-E65E-4B52-B37C-ABEBB6E87928}"/>
          </ac:spMkLst>
        </pc:spChg>
        <pc:spChg chg="add del">
          <ac:chgData name="Shauna Silvera" userId="b7fc2ca4-74a9-4266-be2a-ed49841b27b8" providerId="ADAL" clId="{4E1EC7BC-EB09-4DB8-A207-B562FB89C460}" dt="2020-11-19T13:51:08.489" v="591" actId="26606"/>
          <ac:spMkLst>
            <pc:docMk/>
            <pc:sldMk cId="2168633688" sldId="297"/>
            <ac:spMk id="138" creationId="{1DB7C82F-AB7E-4F0C-B829-FA1B9C415180}"/>
          </ac:spMkLst>
        </pc:spChg>
        <pc:spChg chg="mod">
          <ac:chgData name="Shauna Silvera" userId="b7fc2ca4-74a9-4266-be2a-ed49841b27b8" providerId="ADAL" clId="{4E1EC7BC-EB09-4DB8-A207-B562FB89C460}" dt="2020-11-19T13:46:53.775" v="553" actId="26606"/>
          <ac:spMkLst>
            <pc:docMk/>
            <pc:sldMk cId="2168633688" sldId="297"/>
            <ac:spMk id="4098" creationId="{BB2AC94D-B100-4E0B-A1DC-C7C7034715B2}"/>
          </ac:spMkLst>
        </pc:spChg>
        <pc:spChg chg="mod">
          <ac:chgData name="Shauna Silvera" userId="b7fc2ca4-74a9-4266-be2a-ed49841b27b8" providerId="ADAL" clId="{4E1EC7BC-EB09-4DB8-A207-B562FB89C460}" dt="2020-11-19T13:46:53.775" v="553" actId="26606"/>
          <ac:spMkLst>
            <pc:docMk/>
            <pc:sldMk cId="2168633688" sldId="297"/>
            <ac:spMk id="4101" creationId="{CD1A8D65-B3D2-4379-AFCD-7453F21DB88F}"/>
          </ac:spMkLst>
        </pc:spChg>
        <pc:spChg chg="add del">
          <ac:chgData name="Shauna Silvera" userId="b7fc2ca4-74a9-4266-be2a-ed49841b27b8" providerId="ADAL" clId="{4E1EC7BC-EB09-4DB8-A207-B562FB89C460}" dt="2020-11-19T13:46:50.377" v="549" actId="26606"/>
          <ac:spMkLst>
            <pc:docMk/>
            <pc:sldMk cId="2168633688" sldId="297"/>
            <ac:spMk id="4103" creationId="{E49CC64F-7275-4E33-961B-0C5CDC439875}"/>
          </ac:spMkLst>
        </pc:spChg>
        <pc:spChg chg="add del">
          <ac:chgData name="Shauna Silvera" userId="b7fc2ca4-74a9-4266-be2a-ed49841b27b8" providerId="ADAL" clId="{4E1EC7BC-EB09-4DB8-A207-B562FB89C460}" dt="2020-11-19T13:46:52.500" v="551" actId="26606"/>
          <ac:spMkLst>
            <pc:docMk/>
            <pc:sldMk cId="2168633688" sldId="297"/>
            <ac:spMk id="4105" creationId="{C0DB9C61-90E0-484F-8602-02F49EDC1B70}"/>
          </ac:spMkLst>
        </pc:spChg>
        <pc:spChg chg="add del">
          <ac:chgData name="Shauna Silvera" userId="b7fc2ca4-74a9-4266-be2a-ed49841b27b8" providerId="ADAL" clId="{4E1EC7BC-EB09-4DB8-A207-B562FB89C460}" dt="2020-11-19T13:46:52.500" v="551" actId="26606"/>
          <ac:spMkLst>
            <pc:docMk/>
            <pc:sldMk cId="2168633688" sldId="297"/>
            <ac:spMk id="4106" creationId="{3F7ED563-E5DB-4937-BF78-7893C4DC92A0}"/>
          </ac:spMkLst>
        </pc:spChg>
        <pc:spChg chg="add del">
          <ac:chgData name="Shauna Silvera" userId="b7fc2ca4-74a9-4266-be2a-ed49841b27b8" providerId="ADAL" clId="{4E1EC7BC-EB09-4DB8-A207-B562FB89C460}" dt="2020-11-19T13:46:52.500" v="551" actId="26606"/>
          <ac:spMkLst>
            <pc:docMk/>
            <pc:sldMk cId="2168633688" sldId="297"/>
            <ac:spMk id="4107" creationId="{2306B647-FE95-4550-8350-3D2180C62211}"/>
          </ac:spMkLst>
        </pc:spChg>
        <pc:spChg chg="add del">
          <ac:chgData name="Shauna Silvera" userId="b7fc2ca4-74a9-4266-be2a-ed49841b27b8" providerId="ADAL" clId="{4E1EC7BC-EB09-4DB8-A207-B562FB89C460}" dt="2020-11-19T13:51:08.489" v="591" actId="26606"/>
          <ac:spMkLst>
            <pc:docMk/>
            <pc:sldMk cId="2168633688" sldId="297"/>
            <ac:spMk id="4111" creationId="{1DB7C82F-AB7E-4F0C-B829-FA1B9C415180}"/>
          </ac:spMkLst>
        </pc:spChg>
        <pc:picChg chg="mod ord">
          <ac:chgData name="Shauna Silvera" userId="b7fc2ca4-74a9-4266-be2a-ed49841b27b8" providerId="ADAL" clId="{4E1EC7BC-EB09-4DB8-A207-B562FB89C460}" dt="2020-11-19T13:46:53.775" v="553" actId="26606"/>
          <ac:picMkLst>
            <pc:docMk/>
            <pc:sldMk cId="2168633688" sldId="297"/>
            <ac:picMk id="6" creationId="{D0073645-1920-4902-B6B4-59DA97479C4C}"/>
          </ac:picMkLst>
        </pc:picChg>
        <pc:cxnChg chg="add del">
          <ac:chgData name="Shauna Silvera" userId="b7fc2ca4-74a9-4266-be2a-ed49841b27b8" providerId="ADAL" clId="{4E1EC7BC-EB09-4DB8-A207-B562FB89C460}" dt="2020-11-19T13:46:53.775" v="553" actId="26606"/>
          <ac:cxnSpMkLst>
            <pc:docMk/>
            <pc:sldMk cId="2168633688" sldId="297"/>
            <ac:cxnSpMk id="4109" creationId="{A7F400EE-A8A5-48AF-B4D6-291B52C6F0B0}"/>
          </ac:cxnSpMkLst>
        </pc:cxnChg>
      </pc:sldChg>
      <pc:sldChg chg="addSp delSp modSp del mod setBg setClrOvrMap">
        <pc:chgData name="Shauna Silvera" userId="b7fc2ca4-74a9-4266-be2a-ed49841b27b8" providerId="ADAL" clId="{4E1EC7BC-EB09-4DB8-A207-B562FB89C460}" dt="2020-11-19T14:15:47.460" v="625" actId="47"/>
        <pc:sldMkLst>
          <pc:docMk/>
          <pc:sldMk cId="3868402417" sldId="299"/>
        </pc:sldMkLst>
        <pc:spChg chg="del">
          <ac:chgData name="Shauna Silvera" userId="b7fc2ca4-74a9-4266-be2a-ed49841b27b8" providerId="ADAL" clId="{4E1EC7BC-EB09-4DB8-A207-B562FB89C460}" dt="2020-11-19T13:42:43.782" v="487" actId="931"/>
          <ac:spMkLst>
            <pc:docMk/>
            <pc:sldMk cId="3868402417" sldId="299"/>
            <ac:spMk id="6" creationId="{AFC5966E-AD86-4537-B283-0036783149DC}"/>
          </ac:spMkLst>
        </pc:spChg>
        <pc:spChg chg="add del">
          <ac:chgData name="Shauna Silvera" userId="b7fc2ca4-74a9-4266-be2a-ed49841b27b8" providerId="ADAL" clId="{4E1EC7BC-EB09-4DB8-A207-B562FB89C460}" dt="2020-11-19T13:50:35.058" v="578" actId="26606"/>
          <ac:spMkLst>
            <pc:docMk/>
            <pc:sldMk cId="3868402417" sldId="299"/>
            <ac:spMk id="64" creationId="{0D7B6173-1D58-48E2-83CF-37350F315F75}"/>
          </ac:spMkLst>
        </pc:spChg>
        <pc:spChg chg="add del">
          <ac:chgData name="Shauna Silvera" userId="b7fc2ca4-74a9-4266-be2a-ed49841b27b8" providerId="ADAL" clId="{4E1EC7BC-EB09-4DB8-A207-B562FB89C460}" dt="2020-11-19T13:50:35.058" v="578" actId="26606"/>
          <ac:spMkLst>
            <pc:docMk/>
            <pc:sldMk cId="3868402417" sldId="299"/>
            <ac:spMk id="65" creationId="{2F36CA75-CFBF-4844-B719-8FE9EBADA9AF}"/>
          </ac:spMkLst>
        </pc:spChg>
        <pc:spChg chg="add del">
          <ac:chgData name="Shauna Silvera" userId="b7fc2ca4-74a9-4266-be2a-ed49841b27b8" providerId="ADAL" clId="{4E1EC7BC-EB09-4DB8-A207-B562FB89C460}" dt="2020-11-19T13:50:35.058" v="578" actId="26606"/>
          <ac:spMkLst>
            <pc:docMk/>
            <pc:sldMk cId="3868402417" sldId="299"/>
            <ac:spMk id="66" creationId="{3D4A84B9-E564-4DD0-97F8-DBF1C460C28A}"/>
          </ac:spMkLst>
        </pc:spChg>
        <pc:spChg chg="add del">
          <ac:chgData name="Shauna Silvera" userId="b7fc2ca4-74a9-4266-be2a-ed49841b27b8" providerId="ADAL" clId="{4E1EC7BC-EB09-4DB8-A207-B562FB89C460}" dt="2020-11-19T14:13:00.305" v="606" actId="26606"/>
          <ac:spMkLst>
            <pc:docMk/>
            <pc:sldMk cId="3868402417" sldId="299"/>
            <ac:spMk id="74" creationId="{98BA90CC-0056-473E-80AE-8CB0EE6ACCBB}"/>
          </ac:spMkLst>
        </pc:spChg>
        <pc:spChg chg="add del">
          <ac:chgData name="Shauna Silvera" userId="b7fc2ca4-74a9-4266-be2a-ed49841b27b8" providerId="ADAL" clId="{4E1EC7BC-EB09-4DB8-A207-B562FB89C460}" dt="2020-11-19T14:13:00.305" v="606" actId="26606"/>
          <ac:spMkLst>
            <pc:docMk/>
            <pc:sldMk cId="3868402417" sldId="299"/>
            <ac:spMk id="76" creationId="{2396E232-7219-4009-893A-28527CADCE64}"/>
          </ac:spMkLst>
        </pc:spChg>
        <pc:spChg chg="add del">
          <ac:chgData name="Shauna Silvera" userId="b7fc2ca4-74a9-4266-be2a-ed49841b27b8" providerId="ADAL" clId="{4E1EC7BC-EB09-4DB8-A207-B562FB89C460}" dt="2020-11-19T13:51:09.356" v="592" actId="26606"/>
          <ac:spMkLst>
            <pc:docMk/>
            <pc:sldMk cId="3868402417" sldId="299"/>
            <ac:spMk id="80" creationId="{0888C27D-5B01-459C-AD27-511C9689F4F3}"/>
          </ac:spMkLst>
        </pc:spChg>
        <pc:spChg chg="add del">
          <ac:chgData name="Shauna Silvera" userId="b7fc2ca4-74a9-4266-be2a-ed49841b27b8" providerId="ADAL" clId="{4E1EC7BC-EB09-4DB8-A207-B562FB89C460}" dt="2020-11-19T13:46:05.771" v="536" actId="26606"/>
          <ac:spMkLst>
            <pc:docMk/>
            <pc:sldMk cId="3868402417" sldId="299"/>
            <ac:spMk id="92" creationId="{B8114C98-A349-4111-A123-E8EAB86ABE30}"/>
          </ac:spMkLst>
        </pc:spChg>
        <pc:spChg chg="add del">
          <ac:chgData name="Shauna Silvera" userId="b7fc2ca4-74a9-4266-be2a-ed49841b27b8" providerId="ADAL" clId="{4E1EC7BC-EB09-4DB8-A207-B562FB89C460}" dt="2020-11-19T13:47:03.820" v="556" actId="26606"/>
          <ac:spMkLst>
            <pc:docMk/>
            <pc:sldMk cId="3868402417" sldId="299"/>
            <ac:spMk id="97" creationId="{A3C210E6-A35A-4F68-8D60-801A019C75B8}"/>
          </ac:spMkLst>
        </pc:spChg>
        <pc:spChg chg="add del">
          <ac:chgData name="Shauna Silvera" userId="b7fc2ca4-74a9-4266-be2a-ed49841b27b8" providerId="ADAL" clId="{4E1EC7BC-EB09-4DB8-A207-B562FB89C460}" dt="2020-11-19T13:47:03.820" v="556" actId="26606"/>
          <ac:spMkLst>
            <pc:docMk/>
            <pc:sldMk cId="3868402417" sldId="299"/>
            <ac:spMk id="99" creationId="{AC0D06B0-F19C-459E-B221-A34B506FB5E3}"/>
          </ac:spMkLst>
        </pc:spChg>
        <pc:spChg chg="add del">
          <ac:chgData name="Shauna Silvera" userId="b7fc2ca4-74a9-4266-be2a-ed49841b27b8" providerId="ADAL" clId="{4E1EC7BC-EB09-4DB8-A207-B562FB89C460}" dt="2020-11-19T13:46:05.771" v="536" actId="26606"/>
          <ac:spMkLst>
            <pc:docMk/>
            <pc:sldMk cId="3868402417" sldId="299"/>
            <ac:spMk id="100" creationId="{E2D3D3F2-ABBB-4453-B1C5-1BEBF7E4DD56}"/>
          </ac:spMkLst>
        </pc:spChg>
        <pc:spChg chg="add del">
          <ac:chgData name="Shauna Silvera" userId="b7fc2ca4-74a9-4266-be2a-ed49841b27b8" providerId="ADAL" clId="{4E1EC7BC-EB09-4DB8-A207-B562FB89C460}" dt="2020-11-19T13:47:03.820" v="556" actId="26606"/>
          <ac:spMkLst>
            <pc:docMk/>
            <pc:sldMk cId="3868402417" sldId="299"/>
            <ac:spMk id="101" creationId="{345B26DA-1C6B-4C66-81C9-9C1877FC2DB1}"/>
          </ac:spMkLst>
        </pc:spChg>
        <pc:spChg chg="add del">
          <ac:chgData name="Shauna Silvera" userId="b7fc2ca4-74a9-4266-be2a-ed49841b27b8" providerId="ADAL" clId="{4E1EC7BC-EB09-4DB8-A207-B562FB89C460}" dt="2020-11-19T13:47:03.820" v="556" actId="26606"/>
          <ac:spMkLst>
            <pc:docMk/>
            <pc:sldMk cId="3868402417" sldId="299"/>
            <ac:spMk id="103" creationId="{98DE6C44-43F8-4DE4-AB81-66853FFEA09A}"/>
          </ac:spMkLst>
        </pc:spChg>
        <pc:spChg chg="add del">
          <ac:chgData name="Shauna Silvera" userId="b7fc2ca4-74a9-4266-be2a-ed49841b27b8" providerId="ADAL" clId="{4E1EC7BC-EB09-4DB8-A207-B562FB89C460}" dt="2020-11-19T13:47:03.820" v="556" actId="26606"/>
          <ac:spMkLst>
            <pc:docMk/>
            <pc:sldMk cId="3868402417" sldId="299"/>
            <ac:spMk id="105" creationId="{2409529B-9B56-4F10-BE4D-F934DB89E57E}"/>
          </ac:spMkLst>
        </pc:spChg>
        <pc:spChg chg="add del">
          <ac:chgData name="Shauna Silvera" userId="b7fc2ca4-74a9-4266-be2a-ed49841b27b8" providerId="ADAL" clId="{4E1EC7BC-EB09-4DB8-A207-B562FB89C460}" dt="2020-11-19T13:51:07.151" v="590" actId="26606"/>
          <ac:spMkLst>
            <pc:docMk/>
            <pc:sldMk cId="3868402417" sldId="299"/>
            <ac:spMk id="107" creationId="{7DE75D4A-0965-4973-BE75-DECCAC9A9614}"/>
          </ac:spMkLst>
        </pc:spChg>
        <pc:spChg chg="add del">
          <ac:chgData name="Shauna Silvera" userId="b7fc2ca4-74a9-4266-be2a-ed49841b27b8" providerId="ADAL" clId="{4E1EC7BC-EB09-4DB8-A207-B562FB89C460}" dt="2020-11-19T13:48:23.635" v="570" actId="26606"/>
          <ac:spMkLst>
            <pc:docMk/>
            <pc:sldMk cId="3868402417" sldId="299"/>
            <ac:spMk id="119" creationId="{45F41304-6272-42D4-9F30-4BDD2BBE8418}"/>
          </ac:spMkLst>
        </pc:spChg>
        <pc:spChg chg="add del">
          <ac:chgData name="Shauna Silvera" userId="b7fc2ca4-74a9-4266-be2a-ed49841b27b8" providerId="ADAL" clId="{4E1EC7BC-EB09-4DB8-A207-B562FB89C460}" dt="2020-11-19T13:48:23.635" v="570" actId="26606"/>
          <ac:spMkLst>
            <pc:docMk/>
            <pc:sldMk cId="3868402417" sldId="299"/>
            <ac:spMk id="121" creationId="{E8838049-23C6-445E-9625-24456D585E44}"/>
          </ac:spMkLst>
        </pc:spChg>
        <pc:spChg chg="add del">
          <ac:chgData name="Shauna Silvera" userId="b7fc2ca4-74a9-4266-be2a-ed49841b27b8" providerId="ADAL" clId="{4E1EC7BC-EB09-4DB8-A207-B562FB89C460}" dt="2020-11-19T13:48:23.635" v="570" actId="26606"/>
          <ac:spMkLst>
            <pc:docMk/>
            <pc:sldMk cId="3868402417" sldId="299"/>
            <ac:spMk id="123" creationId="{0060FED5-F8CC-4D4E-9EF8-19420D4BF025}"/>
          </ac:spMkLst>
        </pc:spChg>
        <pc:spChg chg="add del">
          <ac:chgData name="Shauna Silvera" userId="b7fc2ca4-74a9-4266-be2a-ed49841b27b8" providerId="ADAL" clId="{4E1EC7BC-EB09-4DB8-A207-B562FB89C460}" dt="2020-11-19T13:48:25.418" v="572" actId="26606"/>
          <ac:spMkLst>
            <pc:docMk/>
            <pc:sldMk cId="3868402417" sldId="299"/>
            <ac:spMk id="125" creationId="{0570A85B-3810-4F95-97B0-CBF4CCDB381C}"/>
          </ac:spMkLst>
        </pc:spChg>
        <pc:spChg chg="add del">
          <ac:chgData name="Shauna Silvera" userId="b7fc2ca4-74a9-4266-be2a-ed49841b27b8" providerId="ADAL" clId="{4E1EC7BC-EB09-4DB8-A207-B562FB89C460}" dt="2020-11-19T13:50:35.058" v="578" actId="26606"/>
          <ac:spMkLst>
            <pc:docMk/>
            <pc:sldMk cId="3868402417" sldId="299"/>
            <ac:spMk id="127" creationId="{102382E0-0A09-46AE-B955-B911CAFE7F00}"/>
          </ac:spMkLst>
        </pc:spChg>
        <pc:spChg chg="add del">
          <ac:chgData name="Shauna Silvera" userId="b7fc2ca4-74a9-4266-be2a-ed49841b27b8" providerId="ADAL" clId="{4E1EC7BC-EB09-4DB8-A207-B562FB89C460}" dt="2020-11-19T13:50:35.058" v="578" actId="26606"/>
          <ac:spMkLst>
            <pc:docMk/>
            <pc:sldMk cId="3868402417" sldId="299"/>
            <ac:spMk id="129" creationId="{7DE75D4A-0965-4973-BE75-DECCAC9A9614}"/>
          </ac:spMkLst>
        </pc:spChg>
        <pc:spChg chg="add del">
          <ac:chgData name="Shauna Silvera" userId="b7fc2ca4-74a9-4266-be2a-ed49841b27b8" providerId="ADAL" clId="{4E1EC7BC-EB09-4DB8-A207-B562FB89C460}" dt="2020-11-19T14:12:58.529" v="603" actId="26606"/>
          <ac:spMkLst>
            <pc:docMk/>
            <pc:sldMk cId="3868402417" sldId="299"/>
            <ac:spMk id="138" creationId="{73C994B4-9721-4148-9EEC-6793CECDE8DD}"/>
          </ac:spMkLst>
        </pc:spChg>
        <pc:spChg chg="add del">
          <ac:chgData name="Shauna Silvera" userId="b7fc2ca4-74a9-4266-be2a-ed49841b27b8" providerId="ADAL" clId="{4E1EC7BC-EB09-4DB8-A207-B562FB89C460}" dt="2020-11-19T14:12:58.529" v="603" actId="26606"/>
          <ac:spMkLst>
            <pc:docMk/>
            <pc:sldMk cId="3868402417" sldId="299"/>
            <ac:spMk id="140" creationId="{F9D95E49-763A-4886-B038-82F734740554}"/>
          </ac:spMkLst>
        </pc:spChg>
        <pc:spChg chg="add del">
          <ac:chgData name="Shauna Silvera" userId="b7fc2ca4-74a9-4266-be2a-ed49841b27b8" providerId="ADAL" clId="{4E1EC7BC-EB09-4DB8-A207-B562FB89C460}" dt="2020-11-19T14:12:58.529" v="603" actId="26606"/>
          <ac:spMkLst>
            <pc:docMk/>
            <pc:sldMk cId="3868402417" sldId="299"/>
            <ac:spMk id="142" creationId="{405FF9F9-2976-47BF-9D5B-059E893A7663}"/>
          </ac:spMkLst>
        </pc:spChg>
        <pc:spChg chg="add del">
          <ac:chgData name="Shauna Silvera" userId="b7fc2ca4-74a9-4266-be2a-ed49841b27b8" providerId="ADAL" clId="{4E1EC7BC-EB09-4DB8-A207-B562FB89C460}" dt="2020-11-19T14:13:51.974" v="617" actId="26606"/>
          <ac:spMkLst>
            <pc:docMk/>
            <pc:sldMk cId="3868402417" sldId="299"/>
            <ac:spMk id="197" creationId="{4E98B8B0-573C-43DD-85FE-31433D57070C}"/>
          </ac:spMkLst>
        </pc:spChg>
        <pc:spChg chg="add del">
          <ac:chgData name="Shauna Silvera" userId="b7fc2ca4-74a9-4266-be2a-ed49841b27b8" providerId="ADAL" clId="{4E1EC7BC-EB09-4DB8-A207-B562FB89C460}" dt="2020-11-19T14:13:51.974" v="617" actId="26606"/>
          <ac:spMkLst>
            <pc:docMk/>
            <pc:sldMk cId="3868402417" sldId="299"/>
            <ac:spMk id="199" creationId="{0ADDB668-2CA4-4D2B-9C34-3487CA330BA8}"/>
          </ac:spMkLst>
        </pc:spChg>
        <pc:spChg chg="add del">
          <ac:chgData name="Shauna Silvera" userId="b7fc2ca4-74a9-4266-be2a-ed49841b27b8" providerId="ADAL" clId="{4E1EC7BC-EB09-4DB8-A207-B562FB89C460}" dt="2020-11-19T14:13:51.974" v="617" actId="26606"/>
          <ac:spMkLst>
            <pc:docMk/>
            <pc:sldMk cId="3868402417" sldId="299"/>
            <ac:spMk id="201" creationId="{2568BC19-F052-4108-93E1-6A3D1DEC072F}"/>
          </ac:spMkLst>
        </pc:spChg>
        <pc:spChg chg="add del">
          <ac:chgData name="Shauna Silvera" userId="b7fc2ca4-74a9-4266-be2a-ed49841b27b8" providerId="ADAL" clId="{4E1EC7BC-EB09-4DB8-A207-B562FB89C460}" dt="2020-11-19T14:13:51.974" v="617" actId="26606"/>
          <ac:spMkLst>
            <pc:docMk/>
            <pc:sldMk cId="3868402417" sldId="299"/>
            <ac:spMk id="203" creationId="{D5FD337D-4D6B-4C8B-B6F5-121097E09881}"/>
          </ac:spMkLst>
        </pc:spChg>
        <pc:spChg chg="add del">
          <ac:chgData name="Shauna Silvera" userId="b7fc2ca4-74a9-4266-be2a-ed49841b27b8" providerId="ADAL" clId="{4E1EC7BC-EB09-4DB8-A207-B562FB89C460}" dt="2020-11-19T14:14:05.266" v="619" actId="26606"/>
          <ac:spMkLst>
            <pc:docMk/>
            <pc:sldMk cId="3868402417" sldId="299"/>
            <ac:spMk id="205" creationId="{DE74FCE8-866C-4AFA-B45C-FACE2A6094E4}"/>
          </ac:spMkLst>
        </pc:spChg>
        <pc:spChg chg="mod ord">
          <ac:chgData name="Shauna Silvera" userId="b7fc2ca4-74a9-4266-be2a-ed49841b27b8" providerId="ADAL" clId="{4E1EC7BC-EB09-4DB8-A207-B562FB89C460}" dt="2020-11-19T14:14:27.458" v="624" actId="26606"/>
          <ac:spMkLst>
            <pc:docMk/>
            <pc:sldMk cId="3868402417" sldId="299"/>
            <ac:spMk id="4100" creationId="{F9777DC8-D3B1-499A-8D81-809B4FF8AB0E}"/>
          </ac:spMkLst>
        </pc:spChg>
        <pc:spChg chg="mod ord">
          <ac:chgData name="Shauna Silvera" userId="b7fc2ca4-74a9-4266-be2a-ed49841b27b8" providerId="ADAL" clId="{4E1EC7BC-EB09-4DB8-A207-B562FB89C460}" dt="2020-11-19T14:14:27.458" v="624" actId="26606"/>
          <ac:spMkLst>
            <pc:docMk/>
            <pc:sldMk cId="3868402417" sldId="299"/>
            <ac:spMk id="4101" creationId="{CD1A8D65-B3D2-4379-AFCD-7453F21DB88F}"/>
          </ac:spMkLst>
        </pc:spChg>
        <pc:spChg chg="add del">
          <ac:chgData name="Shauna Silvera" userId="b7fc2ca4-74a9-4266-be2a-ed49841b27b8" providerId="ADAL" clId="{4E1EC7BC-EB09-4DB8-A207-B562FB89C460}" dt="2020-11-19T13:46:05.771" v="536" actId="26606"/>
          <ac:spMkLst>
            <pc:docMk/>
            <pc:sldMk cId="3868402417" sldId="299"/>
            <ac:spMk id="4103" creationId="{D7A453D2-15D8-4403-815F-291FA16340D9}"/>
          </ac:spMkLst>
        </pc:spChg>
        <pc:spChg chg="add del">
          <ac:chgData name="Shauna Silvera" userId="b7fc2ca4-74a9-4266-be2a-ed49841b27b8" providerId="ADAL" clId="{4E1EC7BC-EB09-4DB8-A207-B562FB89C460}" dt="2020-11-19T13:46:05.771" v="536" actId="26606"/>
          <ac:spMkLst>
            <pc:docMk/>
            <pc:sldMk cId="3868402417" sldId="299"/>
            <ac:spMk id="4104" creationId="{8161EA6B-09CA-445B-AB0D-8DF76FA92DEF}"/>
          </ac:spMkLst>
        </pc:spChg>
        <pc:spChg chg="add del">
          <ac:chgData name="Shauna Silvera" userId="b7fc2ca4-74a9-4266-be2a-ed49841b27b8" providerId="ADAL" clId="{4E1EC7BC-EB09-4DB8-A207-B562FB89C460}" dt="2020-11-19T13:46:20.077" v="544" actId="26606"/>
          <ac:spMkLst>
            <pc:docMk/>
            <pc:sldMk cId="3868402417" sldId="299"/>
            <ac:spMk id="4105" creationId="{ED4D6CE2-C4FB-4B4D-991A-84C9705CD762}"/>
          </ac:spMkLst>
        </pc:spChg>
        <pc:spChg chg="add del">
          <ac:chgData name="Shauna Silvera" userId="b7fc2ca4-74a9-4266-be2a-ed49841b27b8" providerId="ADAL" clId="{4E1EC7BC-EB09-4DB8-A207-B562FB89C460}" dt="2020-11-19T13:46:07.332" v="538" actId="26606"/>
          <ac:spMkLst>
            <pc:docMk/>
            <pc:sldMk cId="3868402417" sldId="299"/>
            <ac:spMk id="4106" creationId="{98BA90CC-0056-473E-80AE-8CB0EE6ACCBB}"/>
          </ac:spMkLst>
        </pc:spChg>
        <pc:spChg chg="add del">
          <ac:chgData name="Shauna Silvera" userId="b7fc2ca4-74a9-4266-be2a-ed49841b27b8" providerId="ADAL" clId="{4E1EC7BC-EB09-4DB8-A207-B562FB89C460}" dt="2020-11-19T13:46:07.332" v="538" actId="26606"/>
          <ac:spMkLst>
            <pc:docMk/>
            <pc:sldMk cId="3868402417" sldId="299"/>
            <ac:spMk id="4107" creationId="{2396E232-7219-4009-893A-28527CADCE64}"/>
          </ac:spMkLst>
        </pc:spChg>
        <pc:spChg chg="add del">
          <ac:chgData name="Shauna Silvera" userId="b7fc2ca4-74a9-4266-be2a-ed49841b27b8" providerId="ADAL" clId="{4E1EC7BC-EB09-4DB8-A207-B562FB89C460}" dt="2020-11-19T13:46:11.591" v="540" actId="26606"/>
          <ac:spMkLst>
            <pc:docMk/>
            <pc:sldMk cId="3868402417" sldId="299"/>
            <ac:spMk id="4109" creationId="{D7A453D2-15D8-4403-815F-291FA16340D9}"/>
          </ac:spMkLst>
        </pc:spChg>
        <pc:spChg chg="add del">
          <ac:chgData name="Shauna Silvera" userId="b7fc2ca4-74a9-4266-be2a-ed49841b27b8" providerId="ADAL" clId="{4E1EC7BC-EB09-4DB8-A207-B562FB89C460}" dt="2020-11-19T13:46:11.591" v="540" actId="26606"/>
          <ac:spMkLst>
            <pc:docMk/>
            <pc:sldMk cId="3868402417" sldId="299"/>
            <ac:spMk id="4110" creationId="{8161EA6B-09CA-445B-AB0D-8DF76FA92DEF}"/>
          </ac:spMkLst>
        </pc:spChg>
        <pc:spChg chg="add del">
          <ac:chgData name="Shauna Silvera" userId="b7fc2ca4-74a9-4266-be2a-ed49841b27b8" providerId="ADAL" clId="{4E1EC7BC-EB09-4DB8-A207-B562FB89C460}" dt="2020-11-19T13:46:11.591" v="540" actId="26606"/>
          <ac:spMkLst>
            <pc:docMk/>
            <pc:sldMk cId="3868402417" sldId="299"/>
            <ac:spMk id="4113" creationId="{B8114C98-A349-4111-A123-E8EAB86ABE30}"/>
          </ac:spMkLst>
        </pc:spChg>
        <pc:spChg chg="add del">
          <ac:chgData name="Shauna Silvera" userId="b7fc2ca4-74a9-4266-be2a-ed49841b27b8" providerId="ADAL" clId="{4E1EC7BC-EB09-4DB8-A207-B562FB89C460}" dt="2020-11-19T13:46:11.591" v="540" actId="26606"/>
          <ac:spMkLst>
            <pc:docMk/>
            <pc:sldMk cId="3868402417" sldId="299"/>
            <ac:spMk id="4115" creationId="{E2D3D3F2-ABBB-4453-B1C5-1BEBF7E4DD56}"/>
          </ac:spMkLst>
        </pc:spChg>
        <pc:spChg chg="add del">
          <ac:chgData name="Shauna Silvera" userId="b7fc2ca4-74a9-4266-be2a-ed49841b27b8" providerId="ADAL" clId="{4E1EC7BC-EB09-4DB8-A207-B562FB89C460}" dt="2020-11-19T13:51:09.356" v="592" actId="26606"/>
          <ac:spMkLst>
            <pc:docMk/>
            <pc:sldMk cId="3868402417" sldId="299"/>
            <ac:spMk id="4117" creationId="{73C994B4-9721-4148-9EEC-6793CECDE8DD}"/>
          </ac:spMkLst>
        </pc:spChg>
        <pc:spChg chg="add del">
          <ac:chgData name="Shauna Silvera" userId="b7fc2ca4-74a9-4266-be2a-ed49841b27b8" providerId="ADAL" clId="{4E1EC7BC-EB09-4DB8-A207-B562FB89C460}" dt="2020-11-19T13:51:09.356" v="592" actId="26606"/>
          <ac:spMkLst>
            <pc:docMk/>
            <pc:sldMk cId="3868402417" sldId="299"/>
            <ac:spMk id="4118" creationId="{F9D95E49-763A-4886-B038-82F734740554}"/>
          </ac:spMkLst>
        </pc:spChg>
        <pc:spChg chg="add del">
          <ac:chgData name="Shauna Silvera" userId="b7fc2ca4-74a9-4266-be2a-ed49841b27b8" providerId="ADAL" clId="{4E1EC7BC-EB09-4DB8-A207-B562FB89C460}" dt="2020-11-19T13:51:09.356" v="592" actId="26606"/>
          <ac:spMkLst>
            <pc:docMk/>
            <pc:sldMk cId="3868402417" sldId="299"/>
            <ac:spMk id="4119" creationId="{C728E080-9EDE-496F-8121-7480CF4F3334}"/>
          </ac:spMkLst>
        </pc:spChg>
        <pc:spChg chg="add del">
          <ac:chgData name="Shauna Silvera" userId="b7fc2ca4-74a9-4266-be2a-ed49841b27b8" providerId="ADAL" clId="{4E1EC7BC-EB09-4DB8-A207-B562FB89C460}" dt="2020-11-19T14:13:00.305" v="605" actId="26606"/>
          <ac:spMkLst>
            <pc:docMk/>
            <pc:sldMk cId="3868402417" sldId="299"/>
            <ac:spMk id="4120" creationId="{98BA90CC-0056-473E-80AE-8CB0EE6ACCBB}"/>
          </ac:spMkLst>
        </pc:spChg>
        <pc:spChg chg="add del">
          <ac:chgData name="Shauna Silvera" userId="b7fc2ca4-74a9-4266-be2a-ed49841b27b8" providerId="ADAL" clId="{4E1EC7BC-EB09-4DB8-A207-B562FB89C460}" dt="2020-11-19T13:47:10.326" v="558" actId="26606"/>
          <ac:spMkLst>
            <pc:docMk/>
            <pc:sldMk cId="3868402417" sldId="299"/>
            <ac:spMk id="4121" creationId="{45F41304-6272-42D4-9F30-4BDD2BBE8418}"/>
          </ac:spMkLst>
        </pc:spChg>
        <pc:spChg chg="add del">
          <ac:chgData name="Shauna Silvera" userId="b7fc2ca4-74a9-4266-be2a-ed49841b27b8" providerId="ADAL" clId="{4E1EC7BC-EB09-4DB8-A207-B562FB89C460}" dt="2020-11-19T13:47:10.326" v="558" actId="26606"/>
          <ac:spMkLst>
            <pc:docMk/>
            <pc:sldMk cId="3868402417" sldId="299"/>
            <ac:spMk id="4122" creationId="{E8838049-23C6-445E-9625-24456D585E44}"/>
          </ac:spMkLst>
        </pc:spChg>
        <pc:spChg chg="add del">
          <ac:chgData name="Shauna Silvera" userId="b7fc2ca4-74a9-4266-be2a-ed49841b27b8" providerId="ADAL" clId="{4E1EC7BC-EB09-4DB8-A207-B562FB89C460}" dt="2020-11-19T13:47:10.326" v="558" actId="26606"/>
          <ac:spMkLst>
            <pc:docMk/>
            <pc:sldMk cId="3868402417" sldId="299"/>
            <ac:spMk id="4123" creationId="{0060FED5-F8CC-4D4E-9EF8-19420D4BF025}"/>
          </ac:spMkLst>
        </pc:spChg>
        <pc:spChg chg="add del">
          <ac:chgData name="Shauna Silvera" userId="b7fc2ca4-74a9-4266-be2a-ed49841b27b8" providerId="ADAL" clId="{4E1EC7BC-EB09-4DB8-A207-B562FB89C460}" dt="2020-11-19T14:13:00.305" v="605" actId="26606"/>
          <ac:spMkLst>
            <pc:docMk/>
            <pc:sldMk cId="3868402417" sldId="299"/>
            <ac:spMk id="4124" creationId="{2396E232-7219-4009-893A-28527CADCE64}"/>
          </ac:spMkLst>
        </pc:spChg>
        <pc:spChg chg="add del">
          <ac:chgData name="Shauna Silvera" userId="b7fc2ca4-74a9-4266-be2a-ed49841b27b8" providerId="ADAL" clId="{4E1EC7BC-EB09-4DB8-A207-B562FB89C460}" dt="2020-11-19T13:47:14.023" v="560" actId="26606"/>
          <ac:spMkLst>
            <pc:docMk/>
            <pc:sldMk cId="3868402417" sldId="299"/>
            <ac:spMk id="4125" creationId="{0D7B6173-1D58-48E2-83CF-37350F315F75}"/>
          </ac:spMkLst>
        </pc:spChg>
        <pc:spChg chg="add del">
          <ac:chgData name="Shauna Silvera" userId="b7fc2ca4-74a9-4266-be2a-ed49841b27b8" providerId="ADAL" clId="{4E1EC7BC-EB09-4DB8-A207-B562FB89C460}" dt="2020-11-19T13:47:14.023" v="560" actId="26606"/>
          <ac:spMkLst>
            <pc:docMk/>
            <pc:sldMk cId="3868402417" sldId="299"/>
            <ac:spMk id="4126" creationId="{35D813D1-BA6B-40B4-A101-04BB89445561}"/>
          </ac:spMkLst>
        </pc:spChg>
        <pc:spChg chg="add del">
          <ac:chgData name="Shauna Silvera" userId="b7fc2ca4-74a9-4266-be2a-ed49841b27b8" providerId="ADAL" clId="{4E1EC7BC-EB09-4DB8-A207-B562FB89C460}" dt="2020-11-19T13:47:14.023" v="560" actId="26606"/>
          <ac:spMkLst>
            <pc:docMk/>
            <pc:sldMk cId="3868402417" sldId="299"/>
            <ac:spMk id="4128" creationId="{21BDEC81-16A7-4451-B893-C15000083B77}"/>
          </ac:spMkLst>
        </pc:spChg>
        <pc:spChg chg="add del">
          <ac:chgData name="Shauna Silvera" userId="b7fc2ca4-74a9-4266-be2a-ed49841b27b8" providerId="ADAL" clId="{4E1EC7BC-EB09-4DB8-A207-B562FB89C460}" dt="2020-11-19T13:47:14.023" v="560" actId="26606"/>
          <ac:spMkLst>
            <pc:docMk/>
            <pc:sldMk cId="3868402417" sldId="299"/>
            <ac:spMk id="4129" creationId="{AEA3DFA5-2D7B-4989-8ED7-8321EC114CF1}"/>
          </ac:spMkLst>
        </pc:spChg>
        <pc:spChg chg="add del">
          <ac:chgData name="Shauna Silvera" userId="b7fc2ca4-74a9-4266-be2a-ed49841b27b8" providerId="ADAL" clId="{4E1EC7BC-EB09-4DB8-A207-B562FB89C460}" dt="2020-11-19T14:14:27.458" v="624" actId="26606"/>
          <ac:spMkLst>
            <pc:docMk/>
            <pc:sldMk cId="3868402417" sldId="299"/>
            <ac:spMk id="4130" creationId="{2B566528-1B12-4246-9431-5C2D7D081168}"/>
          </ac:spMkLst>
        </pc:spChg>
        <pc:spChg chg="add del">
          <ac:chgData name="Shauna Silvera" userId="b7fc2ca4-74a9-4266-be2a-ed49841b27b8" providerId="ADAL" clId="{4E1EC7BC-EB09-4DB8-A207-B562FB89C460}" dt="2020-11-19T13:47:17.136" v="562" actId="26606"/>
          <ac:spMkLst>
            <pc:docMk/>
            <pc:sldMk cId="3868402417" sldId="299"/>
            <ac:spMk id="4131" creationId="{D7F307E1-26FA-4252-94D1-9711C4518CA1}"/>
          </ac:spMkLst>
        </pc:spChg>
        <pc:spChg chg="add del">
          <ac:chgData name="Shauna Silvera" userId="b7fc2ca4-74a9-4266-be2a-ed49841b27b8" providerId="ADAL" clId="{4E1EC7BC-EB09-4DB8-A207-B562FB89C460}" dt="2020-11-19T13:47:17.136" v="562" actId="26606"/>
          <ac:spMkLst>
            <pc:docMk/>
            <pc:sldMk cId="3868402417" sldId="299"/>
            <ac:spMk id="4132" creationId="{398DFB7A-5FB9-4FBB-8BD1-0DBC6A3652FB}"/>
          </ac:spMkLst>
        </pc:spChg>
        <pc:spChg chg="add del">
          <ac:chgData name="Shauna Silvera" userId="b7fc2ca4-74a9-4266-be2a-ed49841b27b8" providerId="ADAL" clId="{4E1EC7BC-EB09-4DB8-A207-B562FB89C460}" dt="2020-11-19T13:47:17.136" v="562" actId="26606"/>
          <ac:spMkLst>
            <pc:docMk/>
            <pc:sldMk cId="3868402417" sldId="299"/>
            <ac:spMk id="4133" creationId="{357E4EC5-5150-4D8A-B97F-668E90752EC1}"/>
          </ac:spMkLst>
        </pc:spChg>
        <pc:spChg chg="add del">
          <ac:chgData name="Shauna Silvera" userId="b7fc2ca4-74a9-4266-be2a-ed49841b27b8" providerId="ADAL" clId="{4E1EC7BC-EB09-4DB8-A207-B562FB89C460}" dt="2020-11-19T13:47:17.136" v="562" actId="26606"/>
          <ac:spMkLst>
            <pc:docMk/>
            <pc:sldMk cId="3868402417" sldId="299"/>
            <ac:spMk id="4134" creationId="{8C818ED5-2F56-4171-9445-3AA4F4462396}"/>
          </ac:spMkLst>
        </pc:spChg>
        <pc:spChg chg="add del">
          <ac:chgData name="Shauna Silvera" userId="b7fc2ca4-74a9-4266-be2a-ed49841b27b8" providerId="ADAL" clId="{4E1EC7BC-EB09-4DB8-A207-B562FB89C460}" dt="2020-11-19T13:47:17.136" v="562" actId="26606"/>
          <ac:spMkLst>
            <pc:docMk/>
            <pc:sldMk cId="3868402417" sldId="299"/>
            <ac:spMk id="4135" creationId="{DE74FCE8-866C-4AFA-B45C-FACE2A6094E4}"/>
          </ac:spMkLst>
        </pc:spChg>
        <pc:spChg chg="add del">
          <ac:chgData name="Shauna Silvera" userId="b7fc2ca4-74a9-4266-be2a-ed49841b27b8" providerId="ADAL" clId="{4E1EC7BC-EB09-4DB8-A207-B562FB89C460}" dt="2020-11-19T13:47:37.816" v="564" actId="26606"/>
          <ac:spMkLst>
            <pc:docMk/>
            <pc:sldMk cId="3868402417" sldId="299"/>
            <ac:spMk id="4137" creationId="{2EEE8F11-3582-44B7-9869-F2D26D7DD9D4}"/>
          </ac:spMkLst>
        </pc:spChg>
        <pc:spChg chg="add del">
          <ac:chgData name="Shauna Silvera" userId="b7fc2ca4-74a9-4266-be2a-ed49841b27b8" providerId="ADAL" clId="{4E1EC7BC-EB09-4DB8-A207-B562FB89C460}" dt="2020-11-19T13:47:37.816" v="564" actId="26606"/>
          <ac:spMkLst>
            <pc:docMk/>
            <pc:sldMk cId="3868402417" sldId="299"/>
            <ac:spMk id="4138" creationId="{2141F1CC-6A53-4BCF-9127-AABB52E2497E}"/>
          </ac:spMkLst>
        </pc:spChg>
        <pc:spChg chg="add del">
          <ac:chgData name="Shauna Silvera" userId="b7fc2ca4-74a9-4266-be2a-ed49841b27b8" providerId="ADAL" clId="{4E1EC7BC-EB09-4DB8-A207-B562FB89C460}" dt="2020-11-19T13:47:37.816" v="564" actId="26606"/>
          <ac:spMkLst>
            <pc:docMk/>
            <pc:sldMk cId="3868402417" sldId="299"/>
            <ac:spMk id="4139" creationId="{561B2B49-7142-4CA8-A929-4671548E6A5A}"/>
          </ac:spMkLst>
        </pc:spChg>
        <pc:spChg chg="add del">
          <ac:chgData name="Shauna Silvera" userId="b7fc2ca4-74a9-4266-be2a-ed49841b27b8" providerId="ADAL" clId="{4E1EC7BC-EB09-4DB8-A207-B562FB89C460}" dt="2020-11-19T13:51:07.151" v="590" actId="26606"/>
          <ac:spMkLst>
            <pc:docMk/>
            <pc:sldMk cId="3868402417" sldId="299"/>
            <ac:spMk id="4141" creationId="{0D7B6173-1D58-48E2-83CF-37350F315F75}"/>
          </ac:spMkLst>
        </pc:spChg>
        <pc:spChg chg="add del">
          <ac:chgData name="Shauna Silvera" userId="b7fc2ca4-74a9-4266-be2a-ed49841b27b8" providerId="ADAL" clId="{4E1EC7BC-EB09-4DB8-A207-B562FB89C460}" dt="2020-11-19T13:51:07.151" v="590" actId="26606"/>
          <ac:spMkLst>
            <pc:docMk/>
            <pc:sldMk cId="3868402417" sldId="299"/>
            <ac:spMk id="4142" creationId="{2F36CA75-CFBF-4844-B719-8FE9EBADA9AF}"/>
          </ac:spMkLst>
        </pc:spChg>
        <pc:spChg chg="add del">
          <ac:chgData name="Shauna Silvera" userId="b7fc2ca4-74a9-4266-be2a-ed49841b27b8" providerId="ADAL" clId="{4E1EC7BC-EB09-4DB8-A207-B562FB89C460}" dt="2020-11-19T13:51:07.151" v="590" actId="26606"/>
          <ac:spMkLst>
            <pc:docMk/>
            <pc:sldMk cId="3868402417" sldId="299"/>
            <ac:spMk id="4143" creationId="{3D4A84B9-E564-4DD0-97F8-DBF1C460C28A}"/>
          </ac:spMkLst>
        </pc:spChg>
        <pc:spChg chg="add del">
          <ac:chgData name="Shauna Silvera" userId="b7fc2ca4-74a9-4266-be2a-ed49841b27b8" providerId="ADAL" clId="{4E1EC7BC-EB09-4DB8-A207-B562FB89C460}" dt="2020-11-19T13:51:07.151" v="590" actId="26606"/>
          <ac:spMkLst>
            <pc:docMk/>
            <pc:sldMk cId="3868402417" sldId="299"/>
            <ac:spMk id="4145" creationId="{102382E0-0A09-46AE-B955-B911CAFE7F00}"/>
          </ac:spMkLst>
        </pc:spChg>
        <pc:spChg chg="add del">
          <ac:chgData name="Shauna Silvera" userId="b7fc2ca4-74a9-4266-be2a-ed49841b27b8" providerId="ADAL" clId="{4E1EC7BC-EB09-4DB8-A207-B562FB89C460}" dt="2020-11-19T14:14:27.458" v="624" actId="26606"/>
          <ac:spMkLst>
            <pc:docMk/>
            <pc:sldMk cId="3868402417" sldId="299"/>
            <ac:spMk id="4146" creationId="{D3F51FEB-38FB-4F6C-9F7B-2F2AFAB65463}"/>
          </ac:spMkLst>
        </pc:spChg>
        <pc:spChg chg="add del">
          <ac:chgData name="Shauna Silvera" userId="b7fc2ca4-74a9-4266-be2a-ed49841b27b8" providerId="ADAL" clId="{4E1EC7BC-EB09-4DB8-A207-B562FB89C460}" dt="2020-11-19T13:48:25.418" v="572" actId="26606"/>
          <ac:spMkLst>
            <pc:docMk/>
            <pc:sldMk cId="3868402417" sldId="299"/>
            <ac:spMk id="4147" creationId="{2550BE34-C2B8-49B8-8519-67A8CAD51AE9}"/>
          </ac:spMkLst>
        </pc:spChg>
        <pc:spChg chg="add del">
          <ac:chgData name="Shauna Silvera" userId="b7fc2ca4-74a9-4266-be2a-ed49841b27b8" providerId="ADAL" clId="{4E1EC7BC-EB09-4DB8-A207-B562FB89C460}" dt="2020-11-19T13:48:25.418" v="572" actId="26606"/>
          <ac:spMkLst>
            <pc:docMk/>
            <pc:sldMk cId="3868402417" sldId="299"/>
            <ac:spMk id="4148" creationId="{A7457DD9-5A45-400A-AB4B-4B4EDECA25F1}"/>
          </ac:spMkLst>
        </pc:spChg>
        <pc:spChg chg="add del">
          <ac:chgData name="Shauna Silvera" userId="b7fc2ca4-74a9-4266-be2a-ed49841b27b8" providerId="ADAL" clId="{4E1EC7BC-EB09-4DB8-A207-B562FB89C460}" dt="2020-11-19T13:48:25.418" v="572" actId="26606"/>
          <ac:spMkLst>
            <pc:docMk/>
            <pc:sldMk cId="3868402417" sldId="299"/>
            <ac:spMk id="4149" creationId="{441CF7D6-A660-431A-B0BB-140A0D5556B6}"/>
          </ac:spMkLst>
        </pc:spChg>
        <pc:spChg chg="add del">
          <ac:chgData name="Shauna Silvera" userId="b7fc2ca4-74a9-4266-be2a-ed49841b27b8" providerId="ADAL" clId="{4E1EC7BC-EB09-4DB8-A207-B562FB89C460}" dt="2020-11-19T13:50:42.850" v="580" actId="26606"/>
          <ac:spMkLst>
            <pc:docMk/>
            <pc:sldMk cId="3868402417" sldId="299"/>
            <ac:spMk id="4150" creationId="{2EEE8F11-3582-44B7-9869-F2D26D7DD9D4}"/>
          </ac:spMkLst>
        </pc:spChg>
        <pc:spChg chg="add del">
          <ac:chgData name="Shauna Silvera" userId="b7fc2ca4-74a9-4266-be2a-ed49841b27b8" providerId="ADAL" clId="{4E1EC7BC-EB09-4DB8-A207-B562FB89C460}" dt="2020-11-19T13:48:28.937" v="574" actId="26606"/>
          <ac:spMkLst>
            <pc:docMk/>
            <pc:sldMk cId="3868402417" sldId="299"/>
            <ac:spMk id="4151" creationId="{45F41304-6272-42D4-9F30-4BDD2BBE8418}"/>
          </ac:spMkLst>
        </pc:spChg>
        <pc:spChg chg="add del">
          <ac:chgData name="Shauna Silvera" userId="b7fc2ca4-74a9-4266-be2a-ed49841b27b8" providerId="ADAL" clId="{4E1EC7BC-EB09-4DB8-A207-B562FB89C460}" dt="2020-11-19T13:48:28.937" v="574" actId="26606"/>
          <ac:spMkLst>
            <pc:docMk/>
            <pc:sldMk cId="3868402417" sldId="299"/>
            <ac:spMk id="4152" creationId="{E8838049-23C6-445E-9625-24456D585E44}"/>
          </ac:spMkLst>
        </pc:spChg>
        <pc:spChg chg="add del">
          <ac:chgData name="Shauna Silvera" userId="b7fc2ca4-74a9-4266-be2a-ed49841b27b8" providerId="ADAL" clId="{4E1EC7BC-EB09-4DB8-A207-B562FB89C460}" dt="2020-11-19T13:48:28.937" v="574" actId="26606"/>
          <ac:spMkLst>
            <pc:docMk/>
            <pc:sldMk cId="3868402417" sldId="299"/>
            <ac:spMk id="4153" creationId="{0060FED5-F8CC-4D4E-9EF8-19420D4BF025}"/>
          </ac:spMkLst>
        </pc:spChg>
        <pc:spChg chg="add del">
          <ac:chgData name="Shauna Silvera" userId="b7fc2ca4-74a9-4266-be2a-ed49841b27b8" providerId="ADAL" clId="{4E1EC7BC-EB09-4DB8-A207-B562FB89C460}" dt="2020-11-19T13:50:42.850" v="580" actId="26606"/>
          <ac:spMkLst>
            <pc:docMk/>
            <pc:sldMk cId="3868402417" sldId="299"/>
            <ac:spMk id="4154" creationId="{2141F1CC-6A53-4BCF-9127-AABB52E2497E}"/>
          </ac:spMkLst>
        </pc:spChg>
        <pc:spChg chg="add del">
          <ac:chgData name="Shauna Silvera" userId="b7fc2ca4-74a9-4266-be2a-ed49841b27b8" providerId="ADAL" clId="{4E1EC7BC-EB09-4DB8-A207-B562FB89C460}" dt="2020-11-19T13:48:36.512" v="576" actId="26606"/>
          <ac:spMkLst>
            <pc:docMk/>
            <pc:sldMk cId="3868402417" sldId="299"/>
            <ac:spMk id="4155" creationId="{4E98B8B0-573C-43DD-85FE-31433D57070C}"/>
          </ac:spMkLst>
        </pc:spChg>
        <pc:spChg chg="add del">
          <ac:chgData name="Shauna Silvera" userId="b7fc2ca4-74a9-4266-be2a-ed49841b27b8" providerId="ADAL" clId="{4E1EC7BC-EB09-4DB8-A207-B562FB89C460}" dt="2020-11-19T13:48:36.512" v="576" actId="26606"/>
          <ac:spMkLst>
            <pc:docMk/>
            <pc:sldMk cId="3868402417" sldId="299"/>
            <ac:spMk id="4156" creationId="{0ADDB668-2CA4-4D2B-9C34-3487CA330BA8}"/>
          </ac:spMkLst>
        </pc:spChg>
        <pc:spChg chg="add del">
          <ac:chgData name="Shauna Silvera" userId="b7fc2ca4-74a9-4266-be2a-ed49841b27b8" providerId="ADAL" clId="{4E1EC7BC-EB09-4DB8-A207-B562FB89C460}" dt="2020-11-19T13:48:36.512" v="576" actId="26606"/>
          <ac:spMkLst>
            <pc:docMk/>
            <pc:sldMk cId="3868402417" sldId="299"/>
            <ac:spMk id="4157" creationId="{2568BC19-F052-4108-93E1-6A3D1DEC072F}"/>
          </ac:spMkLst>
        </pc:spChg>
        <pc:spChg chg="add del">
          <ac:chgData name="Shauna Silvera" userId="b7fc2ca4-74a9-4266-be2a-ed49841b27b8" providerId="ADAL" clId="{4E1EC7BC-EB09-4DB8-A207-B562FB89C460}" dt="2020-11-19T13:48:36.512" v="576" actId="26606"/>
          <ac:spMkLst>
            <pc:docMk/>
            <pc:sldMk cId="3868402417" sldId="299"/>
            <ac:spMk id="4158" creationId="{D5FD337D-4D6B-4C8B-B6F5-121097E09881}"/>
          </ac:spMkLst>
        </pc:spChg>
        <pc:spChg chg="add del">
          <ac:chgData name="Shauna Silvera" userId="b7fc2ca4-74a9-4266-be2a-ed49841b27b8" providerId="ADAL" clId="{4E1EC7BC-EB09-4DB8-A207-B562FB89C460}" dt="2020-11-19T13:50:42.850" v="580" actId="26606"/>
          <ac:spMkLst>
            <pc:docMk/>
            <pc:sldMk cId="3868402417" sldId="299"/>
            <ac:spMk id="4159" creationId="{561B2B49-7142-4CA8-A929-4671548E6A5A}"/>
          </ac:spMkLst>
        </pc:spChg>
        <pc:spChg chg="add del">
          <ac:chgData name="Shauna Silvera" userId="b7fc2ca4-74a9-4266-be2a-ed49841b27b8" providerId="ADAL" clId="{4E1EC7BC-EB09-4DB8-A207-B562FB89C460}" dt="2020-11-19T14:14:27.458" v="624" actId="26606"/>
          <ac:spMkLst>
            <pc:docMk/>
            <pc:sldMk cId="3868402417" sldId="299"/>
            <ac:spMk id="4160" creationId="{1E547BA6-BAE0-43BB-A7CA-60F69CE252F0}"/>
          </ac:spMkLst>
        </pc:spChg>
        <pc:spChg chg="add del">
          <ac:chgData name="Shauna Silvera" userId="b7fc2ca4-74a9-4266-be2a-ed49841b27b8" providerId="ADAL" clId="{4E1EC7BC-EB09-4DB8-A207-B562FB89C460}" dt="2020-11-19T13:50:45.162" v="582" actId="26606"/>
          <ac:spMkLst>
            <pc:docMk/>
            <pc:sldMk cId="3868402417" sldId="299"/>
            <ac:spMk id="4161" creationId="{2550BE34-C2B8-49B8-8519-67A8CAD51AE9}"/>
          </ac:spMkLst>
        </pc:spChg>
        <pc:spChg chg="add del">
          <ac:chgData name="Shauna Silvera" userId="b7fc2ca4-74a9-4266-be2a-ed49841b27b8" providerId="ADAL" clId="{4E1EC7BC-EB09-4DB8-A207-B562FB89C460}" dt="2020-11-19T13:50:45.162" v="582" actId="26606"/>
          <ac:spMkLst>
            <pc:docMk/>
            <pc:sldMk cId="3868402417" sldId="299"/>
            <ac:spMk id="4162" creationId="{A7457DD9-5A45-400A-AB4B-4B4EDECA25F1}"/>
          </ac:spMkLst>
        </pc:spChg>
        <pc:spChg chg="add del">
          <ac:chgData name="Shauna Silvera" userId="b7fc2ca4-74a9-4266-be2a-ed49841b27b8" providerId="ADAL" clId="{4E1EC7BC-EB09-4DB8-A207-B562FB89C460}" dt="2020-11-19T13:50:45.162" v="582" actId="26606"/>
          <ac:spMkLst>
            <pc:docMk/>
            <pc:sldMk cId="3868402417" sldId="299"/>
            <ac:spMk id="4163" creationId="{441CF7D6-A660-431A-B0BB-140A0D5556B6}"/>
          </ac:spMkLst>
        </pc:spChg>
        <pc:spChg chg="add del">
          <ac:chgData name="Shauna Silvera" userId="b7fc2ca4-74a9-4266-be2a-ed49841b27b8" providerId="ADAL" clId="{4E1EC7BC-EB09-4DB8-A207-B562FB89C460}" dt="2020-11-19T13:50:45.162" v="582" actId="26606"/>
          <ac:spMkLst>
            <pc:docMk/>
            <pc:sldMk cId="3868402417" sldId="299"/>
            <ac:spMk id="4164" creationId="{0570A85B-3810-4F95-97B0-CBF4CCDB381C}"/>
          </ac:spMkLst>
        </pc:spChg>
        <pc:spChg chg="add del">
          <ac:chgData name="Shauna Silvera" userId="b7fc2ca4-74a9-4266-be2a-ed49841b27b8" providerId="ADAL" clId="{4E1EC7BC-EB09-4DB8-A207-B562FB89C460}" dt="2020-11-19T14:14:05.266" v="619" actId="26606"/>
          <ac:spMkLst>
            <pc:docMk/>
            <pc:sldMk cId="3868402417" sldId="299"/>
            <ac:spMk id="4165" creationId="{D7F307E1-26FA-4252-94D1-9711C4518CA1}"/>
          </ac:spMkLst>
        </pc:spChg>
        <pc:spChg chg="add del">
          <ac:chgData name="Shauna Silvera" userId="b7fc2ca4-74a9-4266-be2a-ed49841b27b8" providerId="ADAL" clId="{4E1EC7BC-EB09-4DB8-A207-B562FB89C460}" dt="2020-11-19T13:50:58.908" v="588" actId="26606"/>
          <ac:spMkLst>
            <pc:docMk/>
            <pc:sldMk cId="3868402417" sldId="299"/>
            <ac:spMk id="4166" creationId="{45F41304-6272-42D4-9F30-4BDD2BBE8418}"/>
          </ac:spMkLst>
        </pc:spChg>
        <pc:spChg chg="add del">
          <ac:chgData name="Shauna Silvera" userId="b7fc2ca4-74a9-4266-be2a-ed49841b27b8" providerId="ADAL" clId="{4E1EC7BC-EB09-4DB8-A207-B562FB89C460}" dt="2020-11-19T13:50:58.908" v="588" actId="26606"/>
          <ac:spMkLst>
            <pc:docMk/>
            <pc:sldMk cId="3868402417" sldId="299"/>
            <ac:spMk id="4167" creationId="{E8838049-23C6-445E-9625-24456D585E44}"/>
          </ac:spMkLst>
        </pc:spChg>
        <pc:spChg chg="add del">
          <ac:chgData name="Shauna Silvera" userId="b7fc2ca4-74a9-4266-be2a-ed49841b27b8" providerId="ADAL" clId="{4E1EC7BC-EB09-4DB8-A207-B562FB89C460}" dt="2020-11-19T13:50:58.908" v="588" actId="26606"/>
          <ac:spMkLst>
            <pc:docMk/>
            <pc:sldMk cId="3868402417" sldId="299"/>
            <ac:spMk id="4168" creationId="{0060FED5-F8CC-4D4E-9EF8-19420D4BF025}"/>
          </ac:spMkLst>
        </pc:spChg>
        <pc:spChg chg="add del">
          <ac:chgData name="Shauna Silvera" userId="b7fc2ca4-74a9-4266-be2a-ed49841b27b8" providerId="ADAL" clId="{4E1EC7BC-EB09-4DB8-A207-B562FB89C460}" dt="2020-11-19T14:14:05.266" v="619" actId="26606"/>
          <ac:spMkLst>
            <pc:docMk/>
            <pc:sldMk cId="3868402417" sldId="299"/>
            <ac:spMk id="4169" creationId="{398DFB7A-5FB9-4FBB-8BD1-0DBC6A3652FB}"/>
          </ac:spMkLst>
        </pc:spChg>
        <pc:spChg chg="add del">
          <ac:chgData name="Shauna Silvera" userId="b7fc2ca4-74a9-4266-be2a-ed49841b27b8" providerId="ADAL" clId="{4E1EC7BC-EB09-4DB8-A207-B562FB89C460}" dt="2020-11-19T14:14:05.266" v="619" actId="26606"/>
          <ac:spMkLst>
            <pc:docMk/>
            <pc:sldMk cId="3868402417" sldId="299"/>
            <ac:spMk id="4170" creationId="{357E4EC5-5150-4D8A-B97F-668E90752EC1}"/>
          </ac:spMkLst>
        </pc:spChg>
        <pc:spChg chg="add del">
          <ac:chgData name="Shauna Silvera" userId="b7fc2ca4-74a9-4266-be2a-ed49841b27b8" providerId="ADAL" clId="{4E1EC7BC-EB09-4DB8-A207-B562FB89C460}" dt="2020-11-19T14:14:05.266" v="619" actId="26606"/>
          <ac:spMkLst>
            <pc:docMk/>
            <pc:sldMk cId="3868402417" sldId="299"/>
            <ac:spMk id="4171" creationId="{8C818ED5-2F56-4171-9445-3AA4F4462396}"/>
          </ac:spMkLst>
        </pc:spChg>
        <pc:spChg chg="add del">
          <ac:chgData name="Shauna Silvera" userId="b7fc2ca4-74a9-4266-be2a-ed49841b27b8" providerId="ADAL" clId="{4E1EC7BC-EB09-4DB8-A207-B562FB89C460}" dt="2020-11-19T14:14:11.468" v="621" actId="26606"/>
          <ac:spMkLst>
            <pc:docMk/>
            <pc:sldMk cId="3868402417" sldId="299"/>
            <ac:spMk id="4173" creationId="{C99A8FB7-A79B-4BC9-9D56-B79587F6AA3E}"/>
          </ac:spMkLst>
        </pc:spChg>
        <pc:spChg chg="add del">
          <ac:chgData name="Shauna Silvera" userId="b7fc2ca4-74a9-4266-be2a-ed49841b27b8" providerId="ADAL" clId="{4E1EC7BC-EB09-4DB8-A207-B562FB89C460}" dt="2020-11-19T14:14:11.468" v="621" actId="26606"/>
          <ac:spMkLst>
            <pc:docMk/>
            <pc:sldMk cId="3868402417" sldId="299"/>
            <ac:spMk id="4174" creationId="{B23893E2-3349-46D7-A7AA-B9E447957FB1}"/>
          </ac:spMkLst>
        </pc:spChg>
        <pc:spChg chg="add del">
          <ac:chgData name="Shauna Silvera" userId="b7fc2ca4-74a9-4266-be2a-ed49841b27b8" providerId="ADAL" clId="{4E1EC7BC-EB09-4DB8-A207-B562FB89C460}" dt="2020-11-19T14:14:11.468" v="621" actId="26606"/>
          <ac:spMkLst>
            <pc:docMk/>
            <pc:sldMk cId="3868402417" sldId="299"/>
            <ac:spMk id="4175" creationId="{4BFC77B5-F38E-4A7D-80BD-C3A10B717767}"/>
          </ac:spMkLst>
        </pc:spChg>
        <pc:spChg chg="add del">
          <ac:chgData name="Shauna Silvera" userId="b7fc2ca4-74a9-4266-be2a-ed49841b27b8" providerId="ADAL" clId="{4E1EC7BC-EB09-4DB8-A207-B562FB89C460}" dt="2020-11-19T14:14:27.440" v="623" actId="26606"/>
          <ac:spMkLst>
            <pc:docMk/>
            <pc:sldMk cId="3868402417" sldId="299"/>
            <ac:spMk id="4177" creationId="{A3C210E6-A35A-4F68-8D60-801A019C75B8}"/>
          </ac:spMkLst>
        </pc:spChg>
        <pc:spChg chg="add del">
          <ac:chgData name="Shauna Silvera" userId="b7fc2ca4-74a9-4266-be2a-ed49841b27b8" providerId="ADAL" clId="{4E1EC7BC-EB09-4DB8-A207-B562FB89C460}" dt="2020-11-19T14:14:27.440" v="623" actId="26606"/>
          <ac:spMkLst>
            <pc:docMk/>
            <pc:sldMk cId="3868402417" sldId="299"/>
            <ac:spMk id="4178" creationId="{AC0D06B0-F19C-459E-B221-A34B506FB5E3}"/>
          </ac:spMkLst>
        </pc:spChg>
        <pc:spChg chg="add del">
          <ac:chgData name="Shauna Silvera" userId="b7fc2ca4-74a9-4266-be2a-ed49841b27b8" providerId="ADAL" clId="{4E1EC7BC-EB09-4DB8-A207-B562FB89C460}" dt="2020-11-19T14:14:27.440" v="623" actId="26606"/>
          <ac:spMkLst>
            <pc:docMk/>
            <pc:sldMk cId="3868402417" sldId="299"/>
            <ac:spMk id="4179" creationId="{345B26DA-1C6B-4C66-81C9-9C1877FC2DB1}"/>
          </ac:spMkLst>
        </pc:spChg>
        <pc:spChg chg="add del">
          <ac:chgData name="Shauna Silvera" userId="b7fc2ca4-74a9-4266-be2a-ed49841b27b8" providerId="ADAL" clId="{4E1EC7BC-EB09-4DB8-A207-B562FB89C460}" dt="2020-11-19T14:14:27.440" v="623" actId="26606"/>
          <ac:spMkLst>
            <pc:docMk/>
            <pc:sldMk cId="3868402417" sldId="299"/>
            <ac:spMk id="4180" creationId="{98DE6C44-43F8-4DE4-AB81-66853FFEA09A}"/>
          </ac:spMkLst>
        </pc:spChg>
        <pc:spChg chg="add del">
          <ac:chgData name="Shauna Silvera" userId="b7fc2ca4-74a9-4266-be2a-ed49841b27b8" providerId="ADAL" clId="{4E1EC7BC-EB09-4DB8-A207-B562FB89C460}" dt="2020-11-19T14:14:27.440" v="623" actId="26606"/>
          <ac:spMkLst>
            <pc:docMk/>
            <pc:sldMk cId="3868402417" sldId="299"/>
            <ac:spMk id="4181" creationId="{2409529B-9B56-4F10-BE4D-F934DB89E57E}"/>
          </ac:spMkLst>
        </pc:spChg>
        <pc:spChg chg="add">
          <ac:chgData name="Shauna Silvera" userId="b7fc2ca4-74a9-4266-be2a-ed49841b27b8" providerId="ADAL" clId="{4E1EC7BC-EB09-4DB8-A207-B562FB89C460}" dt="2020-11-19T14:14:27.458" v="624" actId="26606"/>
          <ac:spMkLst>
            <pc:docMk/>
            <pc:sldMk cId="3868402417" sldId="299"/>
            <ac:spMk id="4183" creationId="{33CD251C-A887-4D2F-925B-FC097198538B}"/>
          </ac:spMkLst>
        </pc:spChg>
        <pc:grpChg chg="add del">
          <ac:chgData name="Shauna Silvera" userId="b7fc2ca4-74a9-4266-be2a-ed49841b27b8" providerId="ADAL" clId="{4E1EC7BC-EB09-4DB8-A207-B562FB89C460}" dt="2020-11-19T13:46:05.771" v="536" actId="26606"/>
          <ac:grpSpMkLst>
            <pc:docMk/>
            <pc:sldMk cId="3868402417" sldId="299"/>
            <ac:grpSpMk id="78" creationId="{2B35F886-1102-4486-830A-34F41439CE8D}"/>
          </ac:grpSpMkLst>
        </pc:grpChg>
        <pc:grpChg chg="add del">
          <ac:chgData name="Shauna Silvera" userId="b7fc2ca4-74a9-4266-be2a-ed49841b27b8" providerId="ADAL" clId="{4E1EC7BC-EB09-4DB8-A207-B562FB89C460}" dt="2020-11-19T13:46:05.771" v="536" actId="26606"/>
          <ac:grpSpMkLst>
            <pc:docMk/>
            <pc:sldMk cId="3868402417" sldId="299"/>
            <ac:grpSpMk id="86" creationId="{975C268C-D419-4123-9FAD-0E2B7F9EE795}"/>
          </ac:grpSpMkLst>
        </pc:grpChg>
        <pc:grpChg chg="add del">
          <ac:chgData name="Shauna Silvera" userId="b7fc2ca4-74a9-4266-be2a-ed49841b27b8" providerId="ADAL" clId="{4E1EC7BC-EB09-4DB8-A207-B562FB89C460}" dt="2020-11-19T13:46:05.771" v="536" actId="26606"/>
          <ac:grpSpMkLst>
            <pc:docMk/>
            <pc:sldMk cId="3868402417" sldId="299"/>
            <ac:grpSpMk id="94" creationId="{670FB431-AE18-414D-92F4-1D12D1991152}"/>
          </ac:grpSpMkLst>
        </pc:grpChg>
        <pc:grpChg chg="add del">
          <ac:chgData name="Shauna Silvera" userId="b7fc2ca4-74a9-4266-be2a-ed49841b27b8" providerId="ADAL" clId="{4E1EC7BC-EB09-4DB8-A207-B562FB89C460}" dt="2020-11-19T13:46:05.771" v="536" actId="26606"/>
          <ac:grpSpMkLst>
            <pc:docMk/>
            <pc:sldMk cId="3868402417" sldId="299"/>
            <ac:grpSpMk id="102" creationId="{8214E4A5-A0D2-42C4-8D14-D2A7E495F041}"/>
          </ac:grpSpMkLst>
        </pc:grpChg>
        <pc:grpChg chg="add del">
          <ac:chgData name="Shauna Silvera" userId="b7fc2ca4-74a9-4266-be2a-ed49841b27b8" providerId="ADAL" clId="{4E1EC7BC-EB09-4DB8-A207-B562FB89C460}" dt="2020-11-19T13:46:11.591" v="540" actId="26606"/>
          <ac:grpSpMkLst>
            <pc:docMk/>
            <pc:sldMk cId="3868402417" sldId="299"/>
            <ac:grpSpMk id="4111" creationId="{2B35F886-1102-4486-830A-34F41439CE8D}"/>
          </ac:grpSpMkLst>
        </pc:grpChg>
        <pc:grpChg chg="add del">
          <ac:chgData name="Shauna Silvera" userId="b7fc2ca4-74a9-4266-be2a-ed49841b27b8" providerId="ADAL" clId="{4E1EC7BC-EB09-4DB8-A207-B562FB89C460}" dt="2020-11-19T13:46:11.591" v="540" actId="26606"/>
          <ac:grpSpMkLst>
            <pc:docMk/>
            <pc:sldMk cId="3868402417" sldId="299"/>
            <ac:grpSpMk id="4112" creationId="{975C268C-D419-4123-9FAD-0E2B7F9EE795}"/>
          </ac:grpSpMkLst>
        </pc:grpChg>
        <pc:grpChg chg="add del">
          <ac:chgData name="Shauna Silvera" userId="b7fc2ca4-74a9-4266-be2a-ed49841b27b8" providerId="ADAL" clId="{4E1EC7BC-EB09-4DB8-A207-B562FB89C460}" dt="2020-11-19T13:46:11.591" v="540" actId="26606"/>
          <ac:grpSpMkLst>
            <pc:docMk/>
            <pc:sldMk cId="3868402417" sldId="299"/>
            <ac:grpSpMk id="4114" creationId="{670FB431-AE18-414D-92F4-1D12D1991152}"/>
          </ac:grpSpMkLst>
        </pc:grpChg>
        <pc:grpChg chg="add del">
          <ac:chgData name="Shauna Silvera" userId="b7fc2ca4-74a9-4266-be2a-ed49841b27b8" providerId="ADAL" clId="{4E1EC7BC-EB09-4DB8-A207-B562FB89C460}" dt="2020-11-19T13:46:11.591" v="540" actId="26606"/>
          <ac:grpSpMkLst>
            <pc:docMk/>
            <pc:sldMk cId="3868402417" sldId="299"/>
            <ac:grpSpMk id="4116" creationId="{8214E4A5-A0D2-42C4-8D14-D2A7E495F041}"/>
          </ac:grpSpMkLst>
        </pc:grpChg>
        <pc:grpChg chg="add del">
          <ac:chgData name="Shauna Silvera" userId="b7fc2ca4-74a9-4266-be2a-ed49841b27b8" providerId="ADAL" clId="{4E1EC7BC-EB09-4DB8-A207-B562FB89C460}" dt="2020-11-19T14:14:27.458" v="624" actId="26606"/>
          <ac:grpSpMkLst>
            <pc:docMk/>
            <pc:sldMk cId="3868402417" sldId="299"/>
            <ac:grpSpMk id="4136" creationId="{4E1CCBAB-B73B-43B3-B640-671A62937F6B}"/>
          </ac:grpSpMkLst>
        </pc:grpChg>
        <pc:grpChg chg="add">
          <ac:chgData name="Shauna Silvera" userId="b7fc2ca4-74a9-4266-be2a-ed49841b27b8" providerId="ADAL" clId="{4E1EC7BC-EB09-4DB8-A207-B562FB89C460}" dt="2020-11-19T14:14:27.458" v="624" actId="26606"/>
          <ac:grpSpMkLst>
            <pc:docMk/>
            <pc:sldMk cId="3868402417" sldId="299"/>
            <ac:grpSpMk id="4184" creationId="{770AE191-D2EA-45C9-A44D-830C188F74CB}"/>
          </ac:grpSpMkLst>
        </pc:grpChg>
        <pc:picChg chg="add mod ord">
          <ac:chgData name="Shauna Silvera" userId="b7fc2ca4-74a9-4266-be2a-ed49841b27b8" providerId="ADAL" clId="{4E1EC7BC-EB09-4DB8-A207-B562FB89C460}" dt="2020-11-19T14:14:27.458" v="624" actId="26606"/>
          <ac:picMkLst>
            <pc:docMk/>
            <pc:sldMk cId="3868402417" sldId="299"/>
            <ac:picMk id="3" creationId="{E403958C-9655-46C4-82CC-0AE30187F00F}"/>
          </ac:picMkLst>
        </pc:picChg>
        <pc:picChg chg="add mod ord">
          <ac:chgData name="Shauna Silvera" userId="b7fc2ca4-74a9-4266-be2a-ed49841b27b8" providerId="ADAL" clId="{4E1EC7BC-EB09-4DB8-A207-B562FB89C460}" dt="2020-11-19T14:14:27.458" v="624" actId="26606"/>
          <ac:picMkLst>
            <pc:docMk/>
            <pc:sldMk cId="3868402417" sldId="299"/>
            <ac:picMk id="5" creationId="{19503F1B-9D1F-436A-8434-392246BE3B2C}"/>
          </ac:picMkLst>
        </pc:picChg>
        <pc:picChg chg="add del mod">
          <ac:chgData name="Shauna Silvera" userId="b7fc2ca4-74a9-4266-be2a-ed49841b27b8" providerId="ADAL" clId="{4E1EC7BC-EB09-4DB8-A207-B562FB89C460}" dt="2020-11-19T13:43:43.934" v="501" actId="478"/>
          <ac:picMkLst>
            <pc:docMk/>
            <pc:sldMk cId="3868402417" sldId="299"/>
            <ac:picMk id="8" creationId="{D12D202A-E4C7-4612-9F01-D7CF11F43E9E}"/>
          </ac:picMkLst>
        </pc:picChg>
        <pc:picChg chg="add mod ord">
          <ac:chgData name="Shauna Silvera" userId="b7fc2ca4-74a9-4266-be2a-ed49841b27b8" providerId="ADAL" clId="{4E1EC7BC-EB09-4DB8-A207-B562FB89C460}" dt="2020-11-19T14:14:27.458" v="624" actId="26606"/>
          <ac:picMkLst>
            <pc:docMk/>
            <pc:sldMk cId="3868402417" sldId="299"/>
            <ac:picMk id="10" creationId="{71FF325B-4A67-43E9-AEA1-A936860C7AC0}"/>
          </ac:picMkLst>
        </pc:picChg>
        <pc:picChg chg="add del">
          <ac:chgData name="Shauna Silvera" userId="b7fc2ca4-74a9-4266-be2a-ed49841b27b8" providerId="ADAL" clId="{4E1EC7BC-EB09-4DB8-A207-B562FB89C460}" dt="2020-11-19T13:50:35.058" v="578" actId="26606"/>
          <ac:picMkLst>
            <pc:docMk/>
            <pc:sldMk cId="3868402417" sldId="299"/>
            <ac:picMk id="67" creationId="{4A599609-F5C2-4A0B-A992-913F814A631A}"/>
          </ac:picMkLst>
        </pc:picChg>
        <pc:picChg chg="mod ord">
          <ac:chgData name="Shauna Silvera" userId="b7fc2ca4-74a9-4266-be2a-ed49841b27b8" providerId="ADAL" clId="{4E1EC7BC-EB09-4DB8-A207-B562FB89C460}" dt="2020-11-19T14:14:27.458" v="624" actId="26606"/>
          <ac:picMkLst>
            <pc:docMk/>
            <pc:sldMk cId="3868402417" sldId="299"/>
            <ac:picMk id="4099" creationId="{22810A44-07AC-4FC1-A5B9-2C6C979D69C1}"/>
          </ac:picMkLst>
        </pc:picChg>
        <pc:picChg chg="add del">
          <ac:chgData name="Shauna Silvera" userId="b7fc2ca4-74a9-4266-be2a-ed49841b27b8" providerId="ADAL" clId="{4E1EC7BC-EB09-4DB8-A207-B562FB89C460}" dt="2020-11-19T13:47:14.023" v="560" actId="26606"/>
          <ac:picMkLst>
            <pc:docMk/>
            <pc:sldMk cId="3868402417" sldId="299"/>
            <ac:picMk id="4127" creationId="{B0DAC8FB-A162-44E3-A606-C855A03A5B09}"/>
          </ac:picMkLst>
        </pc:picChg>
        <pc:picChg chg="add del">
          <ac:chgData name="Shauna Silvera" userId="b7fc2ca4-74a9-4266-be2a-ed49841b27b8" providerId="ADAL" clId="{4E1EC7BC-EB09-4DB8-A207-B562FB89C460}" dt="2020-11-19T13:51:07.151" v="590" actId="26606"/>
          <ac:picMkLst>
            <pc:docMk/>
            <pc:sldMk cId="3868402417" sldId="299"/>
            <ac:picMk id="4144" creationId="{4A599609-F5C2-4A0B-A992-913F814A631A}"/>
          </ac:picMkLst>
        </pc:picChg>
        <pc:cxnChg chg="add del">
          <ac:chgData name="Shauna Silvera" userId="b7fc2ca4-74a9-4266-be2a-ed49841b27b8" providerId="ADAL" clId="{4E1EC7BC-EB09-4DB8-A207-B562FB89C460}" dt="2020-11-19T13:51:09.356" v="592" actId="26606"/>
          <ac:cxnSpMkLst>
            <pc:docMk/>
            <pc:sldMk cId="3868402417" sldId="299"/>
            <ac:cxnSpMk id="82" creationId="{F085D7B9-E066-4923-8CB7-294BF306296A}"/>
          </ac:cxnSpMkLst>
        </pc:cxnChg>
        <pc:cxnChg chg="add del">
          <ac:chgData name="Shauna Silvera" userId="b7fc2ca4-74a9-4266-be2a-ed49841b27b8" providerId="ADAL" clId="{4E1EC7BC-EB09-4DB8-A207-B562FB89C460}" dt="2020-11-19T13:51:09.356" v="592" actId="26606"/>
          <ac:cxnSpMkLst>
            <pc:docMk/>
            <pc:sldMk cId="3868402417" sldId="299"/>
            <ac:cxnSpMk id="84" creationId="{C93175AC-7EC8-4358-95B4-536D65F85618}"/>
          </ac:cxnSpMkLst>
        </pc:cxnChg>
        <pc:cxnChg chg="add del">
          <ac:chgData name="Shauna Silvera" userId="b7fc2ca4-74a9-4266-be2a-ed49841b27b8" providerId="ADAL" clId="{4E1EC7BC-EB09-4DB8-A207-B562FB89C460}" dt="2020-11-19T14:12:58.529" v="603" actId="26606"/>
          <ac:cxnSpMkLst>
            <pc:docMk/>
            <pc:sldMk cId="3868402417" sldId="299"/>
            <ac:cxnSpMk id="144" creationId="{BA0504EE-683F-4FE2-A169-83C71FAA35CB}"/>
          </ac:cxnSpMkLst>
        </pc:cxnChg>
        <pc:cxnChg chg="add del">
          <ac:chgData name="Shauna Silvera" userId="b7fc2ca4-74a9-4266-be2a-ed49841b27b8" providerId="ADAL" clId="{4E1EC7BC-EB09-4DB8-A207-B562FB89C460}" dt="2020-11-19T14:12:58.529" v="603" actId="26606"/>
          <ac:cxnSpMkLst>
            <pc:docMk/>
            <pc:sldMk cId="3868402417" sldId="299"/>
            <ac:cxnSpMk id="146" creationId="{80A61CFF-0E76-478B-B02B-73692D891E7C}"/>
          </ac:cxnSpMkLst>
        </pc:cxnChg>
        <pc:cxnChg chg="add del">
          <ac:chgData name="Shauna Silvera" userId="b7fc2ca4-74a9-4266-be2a-ed49841b27b8" providerId="ADAL" clId="{4E1EC7BC-EB09-4DB8-A207-B562FB89C460}" dt="2020-11-19T13:46:20.077" v="544" actId="26606"/>
          <ac:cxnSpMkLst>
            <pc:docMk/>
            <pc:sldMk cId="3868402417" sldId="299"/>
            <ac:cxnSpMk id="4108" creationId="{DF212C58-D7CC-47D6-AD5E-91C3F01B2F9E}"/>
          </ac:cxnSpMkLst>
        </pc:cxnChg>
      </pc:sldChg>
      <pc:sldChg chg="modSp mod">
        <pc:chgData name="Shauna Silvera" userId="b7fc2ca4-74a9-4266-be2a-ed49841b27b8" providerId="ADAL" clId="{4E1EC7BC-EB09-4DB8-A207-B562FB89C460}" dt="2020-11-22T20:57:05.506" v="1126" actId="20577"/>
        <pc:sldMkLst>
          <pc:docMk/>
          <pc:sldMk cId="3727645336" sldId="300"/>
        </pc:sldMkLst>
        <pc:spChg chg="mod">
          <ac:chgData name="Shauna Silvera" userId="b7fc2ca4-74a9-4266-be2a-ed49841b27b8" providerId="ADAL" clId="{4E1EC7BC-EB09-4DB8-A207-B562FB89C460}" dt="2020-11-22T20:57:05.506" v="1126" actId="20577"/>
          <ac:spMkLst>
            <pc:docMk/>
            <pc:sldMk cId="3727645336" sldId="300"/>
            <ac:spMk id="4098" creationId="{BB2AC94D-B100-4E0B-A1DC-C7C7034715B2}"/>
          </ac:spMkLst>
        </pc:spChg>
        <pc:spChg chg="mod">
          <ac:chgData name="Shauna Silvera" userId="b7fc2ca4-74a9-4266-be2a-ed49841b27b8" providerId="ADAL" clId="{4E1EC7BC-EB09-4DB8-A207-B562FB89C460}" dt="2020-11-22T20:56:38.601" v="1118" actId="20577"/>
          <ac:spMkLst>
            <pc:docMk/>
            <pc:sldMk cId="3727645336" sldId="300"/>
            <ac:spMk id="4101" creationId="{CD1A8D65-B3D2-4379-AFCD-7453F21DB88F}"/>
          </ac:spMkLst>
        </pc:spChg>
      </pc:sldChg>
      <pc:sldChg chg="modSp del mod">
        <pc:chgData name="Shauna Silvera" userId="b7fc2ca4-74a9-4266-be2a-ed49841b27b8" providerId="ADAL" clId="{4E1EC7BC-EB09-4DB8-A207-B562FB89C460}" dt="2020-11-19T13:40:41.820" v="486" actId="47"/>
        <pc:sldMkLst>
          <pc:docMk/>
          <pc:sldMk cId="4117400515" sldId="303"/>
        </pc:sldMkLst>
        <pc:spChg chg="mod">
          <ac:chgData name="Shauna Silvera" userId="b7fc2ca4-74a9-4266-be2a-ed49841b27b8" providerId="ADAL" clId="{4E1EC7BC-EB09-4DB8-A207-B562FB89C460}" dt="2020-11-19T13:40:39.171" v="485" actId="6549"/>
          <ac:spMkLst>
            <pc:docMk/>
            <pc:sldMk cId="4117400515" sldId="303"/>
            <ac:spMk id="4101" creationId="{CD1A8D65-B3D2-4379-AFCD-7453F21DB88F}"/>
          </ac:spMkLst>
        </pc:spChg>
      </pc:sldChg>
      <pc:sldChg chg="modSp mod">
        <pc:chgData name="Shauna Silvera" userId="b7fc2ca4-74a9-4266-be2a-ed49841b27b8" providerId="ADAL" clId="{4E1EC7BC-EB09-4DB8-A207-B562FB89C460}" dt="2020-11-19T14:37:12.077" v="894" actId="20577"/>
        <pc:sldMkLst>
          <pc:docMk/>
          <pc:sldMk cId="1358749684" sldId="304"/>
        </pc:sldMkLst>
        <pc:spChg chg="mod">
          <ac:chgData name="Shauna Silvera" userId="b7fc2ca4-74a9-4266-be2a-ed49841b27b8" providerId="ADAL" clId="{4E1EC7BC-EB09-4DB8-A207-B562FB89C460}" dt="2020-11-19T14:37:12.077" v="894" actId="20577"/>
          <ac:spMkLst>
            <pc:docMk/>
            <pc:sldMk cId="1358749684" sldId="304"/>
            <ac:spMk id="4098" creationId="{BB2AC94D-B100-4E0B-A1DC-C7C7034715B2}"/>
          </ac:spMkLst>
        </pc:spChg>
      </pc:sldChg>
      <pc:sldChg chg="modSp mod ord">
        <pc:chgData name="Shauna Silvera" userId="b7fc2ca4-74a9-4266-be2a-ed49841b27b8" providerId="ADAL" clId="{4E1EC7BC-EB09-4DB8-A207-B562FB89C460}" dt="2020-11-19T14:37:51.645" v="932" actId="20577"/>
        <pc:sldMkLst>
          <pc:docMk/>
          <pc:sldMk cId="3505954628" sldId="305"/>
        </pc:sldMkLst>
        <pc:spChg chg="mod">
          <ac:chgData name="Shauna Silvera" userId="b7fc2ca4-74a9-4266-be2a-ed49841b27b8" providerId="ADAL" clId="{4E1EC7BC-EB09-4DB8-A207-B562FB89C460}" dt="2020-11-19T14:37:51.645" v="932" actId="20577"/>
          <ac:spMkLst>
            <pc:docMk/>
            <pc:sldMk cId="3505954628" sldId="305"/>
            <ac:spMk id="4098" creationId="{BB2AC94D-B100-4E0B-A1DC-C7C7034715B2}"/>
          </ac:spMkLst>
        </pc:spChg>
        <pc:spChg chg="mod">
          <ac:chgData name="Shauna Silvera" userId="b7fc2ca4-74a9-4266-be2a-ed49841b27b8" providerId="ADAL" clId="{4E1EC7BC-EB09-4DB8-A207-B562FB89C460}" dt="2020-11-19T13:39:03.070" v="480" actId="1076"/>
          <ac:spMkLst>
            <pc:docMk/>
            <pc:sldMk cId="3505954628" sldId="305"/>
            <ac:spMk id="4101" creationId="{CD1A8D65-B3D2-4379-AFCD-7453F21DB88F}"/>
          </ac:spMkLst>
        </pc:spChg>
      </pc:sldChg>
      <pc:sldChg chg="addSp modSp mod">
        <pc:chgData name="Shauna Silvera" userId="b7fc2ca4-74a9-4266-be2a-ed49841b27b8" providerId="ADAL" clId="{4E1EC7BC-EB09-4DB8-A207-B562FB89C460}" dt="2020-11-22T20:55:29.869" v="1069" actId="1076"/>
        <pc:sldMkLst>
          <pc:docMk/>
          <pc:sldMk cId="3027257885" sldId="306"/>
        </pc:sldMkLst>
        <pc:spChg chg="mod">
          <ac:chgData name="Shauna Silvera" userId="b7fc2ca4-74a9-4266-be2a-ed49841b27b8" providerId="ADAL" clId="{4E1EC7BC-EB09-4DB8-A207-B562FB89C460}" dt="2020-11-22T20:55:29.869" v="1069" actId="1076"/>
          <ac:spMkLst>
            <pc:docMk/>
            <pc:sldMk cId="3027257885" sldId="306"/>
            <ac:spMk id="3" creationId="{686E92F5-026C-4D3A-A41B-E0CC4ADF963F}"/>
          </ac:spMkLst>
        </pc:spChg>
        <pc:spChg chg="add mod">
          <ac:chgData name="Shauna Silvera" userId="b7fc2ca4-74a9-4266-be2a-ed49841b27b8" providerId="ADAL" clId="{4E1EC7BC-EB09-4DB8-A207-B562FB89C460}" dt="2020-11-22T20:55:20.934" v="1068" actId="1076"/>
          <ac:spMkLst>
            <pc:docMk/>
            <pc:sldMk cId="3027257885" sldId="306"/>
            <ac:spMk id="8" creationId="{ABD8B13C-300B-4ABA-BEB0-137072C24225}"/>
          </ac:spMkLst>
        </pc:spChg>
        <pc:spChg chg="add mod">
          <ac:chgData name="Shauna Silvera" userId="b7fc2ca4-74a9-4266-be2a-ed49841b27b8" providerId="ADAL" clId="{4E1EC7BC-EB09-4DB8-A207-B562FB89C460}" dt="2020-11-22T20:55:09.988" v="1067" actId="1076"/>
          <ac:spMkLst>
            <pc:docMk/>
            <pc:sldMk cId="3027257885" sldId="306"/>
            <ac:spMk id="10" creationId="{0C1B522E-A06E-43B9-A356-E37937136F72}"/>
          </ac:spMkLst>
        </pc:spChg>
        <pc:spChg chg="add mod">
          <ac:chgData name="Shauna Silvera" userId="b7fc2ca4-74a9-4266-be2a-ed49841b27b8" providerId="ADAL" clId="{4E1EC7BC-EB09-4DB8-A207-B562FB89C460}" dt="2020-11-22T20:55:06.772" v="1066" actId="1076"/>
          <ac:spMkLst>
            <pc:docMk/>
            <pc:sldMk cId="3027257885" sldId="306"/>
            <ac:spMk id="12" creationId="{C8C69849-8DA2-4D76-9CB6-6DA3EB3C89F8}"/>
          </ac:spMkLst>
        </pc:spChg>
        <pc:spChg chg="mod">
          <ac:chgData name="Shauna Silvera" userId="b7fc2ca4-74a9-4266-be2a-ed49841b27b8" providerId="ADAL" clId="{4E1EC7BC-EB09-4DB8-A207-B562FB89C460}" dt="2020-11-22T20:48:43.707" v="974" actId="14100"/>
          <ac:spMkLst>
            <pc:docMk/>
            <pc:sldMk cId="3027257885" sldId="306"/>
            <ac:spMk id="4098" creationId="{BB2AC94D-B100-4E0B-A1DC-C7C7034715B2}"/>
          </ac:spMkLst>
        </pc:spChg>
        <pc:spChg chg="mod">
          <ac:chgData name="Shauna Silvera" userId="b7fc2ca4-74a9-4266-be2a-ed49841b27b8" providerId="ADAL" clId="{4E1EC7BC-EB09-4DB8-A207-B562FB89C460}" dt="2020-11-19T13:39:15.518" v="481" actId="1076"/>
          <ac:spMkLst>
            <pc:docMk/>
            <pc:sldMk cId="3027257885" sldId="306"/>
            <ac:spMk id="4101" creationId="{CD1A8D65-B3D2-4379-AFCD-7453F21DB88F}"/>
          </ac:spMkLst>
        </pc:spChg>
      </pc:sldChg>
      <pc:sldChg chg="delSp modSp">
        <pc:chgData name="Shauna Silvera" userId="b7fc2ca4-74a9-4266-be2a-ed49841b27b8" providerId="ADAL" clId="{4E1EC7BC-EB09-4DB8-A207-B562FB89C460}" dt="2020-11-19T14:30:35.053" v="775" actId="478"/>
        <pc:sldMkLst>
          <pc:docMk/>
          <pc:sldMk cId="3463527952" sldId="308"/>
        </pc:sldMkLst>
        <pc:spChg chg="del mod">
          <ac:chgData name="Shauna Silvera" userId="b7fc2ca4-74a9-4266-be2a-ed49841b27b8" providerId="ADAL" clId="{4E1EC7BC-EB09-4DB8-A207-B562FB89C460}" dt="2020-11-19T14:30:35.053" v="775" actId="478"/>
          <ac:spMkLst>
            <pc:docMk/>
            <pc:sldMk cId="3463527952" sldId="308"/>
            <ac:spMk id="4098" creationId="{BB2AC94D-B100-4E0B-A1DC-C7C7034715B2}"/>
          </ac:spMkLst>
        </pc:spChg>
      </pc:sldChg>
      <pc:sldChg chg="delSp modSp">
        <pc:chgData name="Shauna Silvera" userId="b7fc2ca4-74a9-4266-be2a-ed49841b27b8" providerId="ADAL" clId="{4E1EC7BC-EB09-4DB8-A207-B562FB89C460}" dt="2020-11-19T14:30:39.312" v="776" actId="478"/>
        <pc:sldMkLst>
          <pc:docMk/>
          <pc:sldMk cId="4069096411" sldId="309"/>
        </pc:sldMkLst>
        <pc:spChg chg="del mod">
          <ac:chgData name="Shauna Silvera" userId="b7fc2ca4-74a9-4266-be2a-ed49841b27b8" providerId="ADAL" clId="{4E1EC7BC-EB09-4DB8-A207-B562FB89C460}" dt="2020-11-19T14:30:39.312" v="776" actId="478"/>
          <ac:spMkLst>
            <pc:docMk/>
            <pc:sldMk cId="4069096411" sldId="309"/>
            <ac:spMk id="4098" creationId="{BB2AC94D-B100-4E0B-A1DC-C7C7034715B2}"/>
          </ac:spMkLst>
        </pc:spChg>
      </pc:sldChg>
      <pc:sldChg chg="modSp del">
        <pc:chgData name="Shauna Silvera" userId="b7fc2ca4-74a9-4266-be2a-ed49841b27b8" providerId="ADAL" clId="{4E1EC7BC-EB09-4DB8-A207-B562FB89C460}" dt="2020-11-19T14:30:11.139" v="771" actId="47"/>
        <pc:sldMkLst>
          <pc:docMk/>
          <pc:sldMk cId="865372661" sldId="310"/>
        </pc:sldMkLst>
        <pc:spChg chg="mod">
          <ac:chgData name="Shauna Silvera" userId="b7fc2ca4-74a9-4266-be2a-ed49841b27b8" providerId="ADAL" clId="{4E1EC7BC-EB09-4DB8-A207-B562FB89C460}" dt="2020-11-19T13:40:22.058" v="484" actId="1076"/>
          <ac:spMkLst>
            <pc:docMk/>
            <pc:sldMk cId="865372661" sldId="310"/>
            <ac:spMk id="4101" creationId="{CD1A8D65-B3D2-4379-AFCD-7453F21DB88F}"/>
          </ac:spMkLst>
        </pc:spChg>
      </pc:sldChg>
      <pc:sldChg chg="new add del">
        <pc:chgData name="Shauna Silvera" userId="b7fc2ca4-74a9-4266-be2a-ed49841b27b8" providerId="ADAL" clId="{4E1EC7BC-EB09-4DB8-A207-B562FB89C460}" dt="2020-11-19T14:16:52.939" v="713" actId="47"/>
        <pc:sldMkLst>
          <pc:docMk/>
          <pc:sldMk cId="1051255997" sldId="311"/>
        </pc:sldMkLst>
      </pc:sldChg>
      <pc:sldChg chg="addSp delSp modSp add mod setBg setClrOvrMap">
        <pc:chgData name="Shauna Silvera" userId="b7fc2ca4-74a9-4266-be2a-ed49841b27b8" providerId="ADAL" clId="{4E1EC7BC-EB09-4DB8-A207-B562FB89C460}" dt="2020-11-19T14:27:13.529" v="768" actId="1076"/>
        <pc:sldMkLst>
          <pc:docMk/>
          <pc:sldMk cId="1364843425" sldId="312"/>
        </pc:sldMkLst>
        <pc:spChg chg="add del mod">
          <ac:chgData name="Shauna Silvera" userId="b7fc2ca4-74a9-4266-be2a-ed49841b27b8" providerId="ADAL" clId="{4E1EC7BC-EB09-4DB8-A207-B562FB89C460}" dt="2020-11-19T14:17:33.171" v="717" actId="931"/>
          <ac:spMkLst>
            <pc:docMk/>
            <pc:sldMk cId="1364843425" sldId="312"/>
            <ac:spMk id="2" creationId="{4D40D3DE-A068-4462-BBFF-675FB7EAD0E4}"/>
          </ac:spMkLst>
        </pc:spChg>
        <pc:spChg chg="add del mod">
          <ac:chgData name="Shauna Silvera" userId="b7fc2ca4-74a9-4266-be2a-ed49841b27b8" providerId="ADAL" clId="{4E1EC7BC-EB09-4DB8-A207-B562FB89C460}" dt="2020-11-19T14:18:24.610" v="734" actId="767"/>
          <ac:spMkLst>
            <pc:docMk/>
            <pc:sldMk cId="1364843425" sldId="312"/>
            <ac:spMk id="5" creationId="{D245A0A6-CF9F-4FC6-A96A-47D36468A26E}"/>
          </ac:spMkLst>
        </pc:spChg>
        <pc:spChg chg="add del">
          <ac:chgData name="Shauna Silvera" userId="b7fc2ca4-74a9-4266-be2a-ed49841b27b8" providerId="ADAL" clId="{4E1EC7BC-EB09-4DB8-A207-B562FB89C460}" dt="2020-11-19T14:25:07.601" v="753" actId="26606"/>
          <ac:spMkLst>
            <pc:docMk/>
            <pc:sldMk cId="1364843425" sldId="312"/>
            <ac:spMk id="74" creationId="{ED4D6CE2-C4FB-4B4D-991A-84C9705CD762}"/>
          </ac:spMkLst>
        </pc:spChg>
        <pc:spChg chg="add del">
          <ac:chgData name="Shauna Silvera" userId="b7fc2ca4-74a9-4266-be2a-ed49841b27b8" providerId="ADAL" clId="{4E1EC7BC-EB09-4DB8-A207-B562FB89C460}" dt="2020-11-19T14:25:13.533" v="755" actId="26606"/>
          <ac:spMkLst>
            <pc:docMk/>
            <pc:sldMk cId="1364843425" sldId="312"/>
            <ac:spMk id="78" creationId="{0F86758B-3106-4324-A03D-67715F7F1A4A}"/>
          </ac:spMkLst>
        </pc:spChg>
        <pc:spChg chg="add del">
          <ac:chgData name="Shauna Silvera" userId="b7fc2ca4-74a9-4266-be2a-ed49841b27b8" providerId="ADAL" clId="{4E1EC7BC-EB09-4DB8-A207-B562FB89C460}" dt="2020-11-19T14:25:48.390" v="763" actId="26606"/>
          <ac:spMkLst>
            <pc:docMk/>
            <pc:sldMk cId="1364843425" sldId="312"/>
            <ac:spMk id="80" creationId="{8C818ED5-2F56-4171-9445-3AA4F4462396}"/>
          </ac:spMkLst>
        </pc:spChg>
        <pc:spChg chg="add del">
          <ac:chgData name="Shauna Silvera" userId="b7fc2ca4-74a9-4266-be2a-ed49841b27b8" providerId="ADAL" clId="{4E1EC7BC-EB09-4DB8-A207-B562FB89C460}" dt="2020-11-19T14:25:48.390" v="763" actId="26606"/>
          <ac:spMkLst>
            <pc:docMk/>
            <pc:sldMk cId="1364843425" sldId="312"/>
            <ac:spMk id="82" creationId="{DE74FCE8-866C-4AFA-B45C-FACE2A6094E4}"/>
          </ac:spMkLst>
        </pc:spChg>
        <pc:spChg chg="del mod">
          <ac:chgData name="Shauna Silvera" userId="b7fc2ca4-74a9-4266-be2a-ed49841b27b8" providerId="ADAL" clId="{4E1EC7BC-EB09-4DB8-A207-B562FB89C460}" dt="2020-11-19T14:16:16.851" v="707" actId="478"/>
          <ac:spMkLst>
            <pc:docMk/>
            <pc:sldMk cId="1364843425" sldId="312"/>
            <ac:spMk id="4098" creationId="{BB2AC94D-B100-4E0B-A1DC-C7C7034715B2}"/>
          </ac:spMkLst>
        </pc:spChg>
        <pc:spChg chg="mod ord">
          <ac:chgData name="Shauna Silvera" userId="b7fc2ca4-74a9-4266-be2a-ed49841b27b8" providerId="ADAL" clId="{4E1EC7BC-EB09-4DB8-A207-B562FB89C460}" dt="2020-11-19T14:25:48.390" v="763" actId="26606"/>
          <ac:spMkLst>
            <pc:docMk/>
            <pc:sldMk cId="1364843425" sldId="312"/>
            <ac:spMk id="4100" creationId="{F9777DC8-D3B1-499A-8D81-809B4FF8AB0E}"/>
          </ac:spMkLst>
        </pc:spChg>
        <pc:spChg chg="mod ord">
          <ac:chgData name="Shauna Silvera" userId="b7fc2ca4-74a9-4266-be2a-ed49841b27b8" providerId="ADAL" clId="{4E1EC7BC-EB09-4DB8-A207-B562FB89C460}" dt="2020-11-19T14:25:48.390" v="763" actId="26606"/>
          <ac:spMkLst>
            <pc:docMk/>
            <pc:sldMk cId="1364843425" sldId="312"/>
            <ac:spMk id="4101" creationId="{CD1A8D65-B3D2-4379-AFCD-7453F21DB88F}"/>
          </ac:spMkLst>
        </pc:spChg>
        <pc:spChg chg="add del">
          <ac:chgData name="Shauna Silvera" userId="b7fc2ca4-74a9-4266-be2a-ed49841b27b8" providerId="ADAL" clId="{4E1EC7BC-EB09-4DB8-A207-B562FB89C460}" dt="2020-11-19T14:25:13.533" v="755" actId="26606"/>
          <ac:spMkLst>
            <pc:docMk/>
            <pc:sldMk cId="1364843425" sldId="312"/>
            <ac:spMk id="4103" creationId="{4841EA57-DEA6-4BE9-B11E-1FBCC76BE16E}"/>
          </ac:spMkLst>
        </pc:spChg>
        <pc:spChg chg="add del">
          <ac:chgData name="Shauna Silvera" userId="b7fc2ca4-74a9-4266-be2a-ed49841b27b8" providerId="ADAL" clId="{4E1EC7BC-EB09-4DB8-A207-B562FB89C460}" dt="2020-11-19T14:25:13.533" v="755" actId="26606"/>
          <ac:spMkLst>
            <pc:docMk/>
            <pc:sldMk cId="1364843425" sldId="312"/>
            <ac:spMk id="4104" creationId="{A26922E4-CEB0-4BFE-BAD1-403E6A417D06}"/>
          </ac:spMkLst>
        </pc:spChg>
        <pc:spChg chg="add del">
          <ac:chgData name="Shauna Silvera" userId="b7fc2ca4-74a9-4266-be2a-ed49841b27b8" providerId="ADAL" clId="{4E1EC7BC-EB09-4DB8-A207-B562FB89C460}" dt="2020-11-19T14:25:48.390" v="763" actId="26606"/>
          <ac:spMkLst>
            <pc:docMk/>
            <pc:sldMk cId="1364843425" sldId="312"/>
            <ac:spMk id="4106" creationId="{B43B9CA2-4B31-4ACD-9A9F-B8E6C6420386}"/>
          </ac:spMkLst>
        </pc:spChg>
        <pc:spChg chg="add del">
          <ac:chgData name="Shauna Silvera" userId="b7fc2ca4-74a9-4266-be2a-ed49841b27b8" providerId="ADAL" clId="{4E1EC7BC-EB09-4DB8-A207-B562FB89C460}" dt="2020-11-19T14:25:48.390" v="763" actId="26606"/>
          <ac:spMkLst>
            <pc:docMk/>
            <pc:sldMk cId="1364843425" sldId="312"/>
            <ac:spMk id="4107" creationId="{33F94DB1-BC5D-454D-845C-7BA3A1F46999}"/>
          </ac:spMkLst>
        </pc:spChg>
        <pc:spChg chg="add del">
          <ac:chgData name="Shauna Silvera" userId="b7fc2ca4-74a9-4266-be2a-ed49841b27b8" providerId="ADAL" clId="{4E1EC7BC-EB09-4DB8-A207-B562FB89C460}" dt="2020-11-19T14:25:48.390" v="763" actId="26606"/>
          <ac:spMkLst>
            <pc:docMk/>
            <pc:sldMk cId="1364843425" sldId="312"/>
            <ac:spMk id="4108" creationId="{5676B86F-860B-4586-BCAA-C0650C09B7B9}"/>
          </ac:spMkLst>
        </pc:spChg>
        <pc:picChg chg="add mod ord">
          <ac:chgData name="Shauna Silvera" userId="b7fc2ca4-74a9-4266-be2a-ed49841b27b8" providerId="ADAL" clId="{4E1EC7BC-EB09-4DB8-A207-B562FB89C460}" dt="2020-11-19T14:27:10.770" v="767" actId="14100"/>
          <ac:picMkLst>
            <pc:docMk/>
            <pc:sldMk cId="1364843425" sldId="312"/>
            <ac:picMk id="4" creationId="{D72DCE58-E1B7-44E7-A90E-777D38600AC2}"/>
          </ac:picMkLst>
        </pc:picChg>
        <pc:picChg chg="add del mod">
          <ac:chgData name="Shauna Silvera" userId="b7fc2ca4-74a9-4266-be2a-ed49841b27b8" providerId="ADAL" clId="{4E1EC7BC-EB09-4DB8-A207-B562FB89C460}" dt="2020-11-19T14:18:23.579" v="733" actId="931"/>
          <ac:picMkLst>
            <pc:docMk/>
            <pc:sldMk cId="1364843425" sldId="312"/>
            <ac:picMk id="7" creationId="{573BC0D3-E0CD-48CD-832B-ED95717C46F7}"/>
          </ac:picMkLst>
        </pc:picChg>
        <pc:picChg chg="add mod">
          <ac:chgData name="Shauna Silvera" userId="b7fc2ca4-74a9-4266-be2a-ed49841b27b8" providerId="ADAL" clId="{4E1EC7BC-EB09-4DB8-A207-B562FB89C460}" dt="2020-11-19T14:25:48.390" v="763" actId="26606"/>
          <ac:picMkLst>
            <pc:docMk/>
            <pc:sldMk cId="1364843425" sldId="312"/>
            <ac:picMk id="9" creationId="{6864C4C0-A97E-462A-AD8E-D337C632AA9A}"/>
          </ac:picMkLst>
        </pc:picChg>
        <pc:picChg chg="add mod ord">
          <ac:chgData name="Shauna Silvera" userId="b7fc2ca4-74a9-4266-be2a-ed49841b27b8" providerId="ADAL" clId="{4E1EC7BC-EB09-4DB8-A207-B562FB89C460}" dt="2020-11-19T14:25:48.390" v="763" actId="26606"/>
          <ac:picMkLst>
            <pc:docMk/>
            <pc:sldMk cId="1364843425" sldId="312"/>
            <ac:picMk id="11" creationId="{69082E24-BAC4-4E7E-A80D-57DDBF814F74}"/>
          </ac:picMkLst>
        </pc:picChg>
        <pc:picChg chg="mod ord">
          <ac:chgData name="Shauna Silvera" userId="b7fc2ca4-74a9-4266-be2a-ed49841b27b8" providerId="ADAL" clId="{4E1EC7BC-EB09-4DB8-A207-B562FB89C460}" dt="2020-11-19T14:27:13.529" v="768" actId="1076"/>
          <ac:picMkLst>
            <pc:docMk/>
            <pc:sldMk cId="1364843425" sldId="312"/>
            <ac:picMk id="4099" creationId="{22810A44-07AC-4FC1-A5B9-2C6C979D69C1}"/>
          </ac:picMkLst>
        </pc:picChg>
        <pc:cxnChg chg="add del">
          <ac:chgData name="Shauna Silvera" userId="b7fc2ca4-74a9-4266-be2a-ed49841b27b8" providerId="ADAL" clId="{4E1EC7BC-EB09-4DB8-A207-B562FB89C460}" dt="2020-11-19T14:25:07.601" v="753" actId="26606"/>
          <ac:cxnSpMkLst>
            <pc:docMk/>
            <pc:sldMk cId="1364843425" sldId="312"/>
            <ac:cxnSpMk id="76" creationId="{DF212C58-D7CC-47D6-AD5E-91C3F01B2F9E}"/>
          </ac:cxnSpMkLst>
        </pc:cxnChg>
      </pc:sldChg>
      <pc:sldChg chg="add del">
        <pc:chgData name="Shauna Silvera" userId="b7fc2ca4-74a9-4266-be2a-ed49841b27b8" providerId="ADAL" clId="{4E1EC7BC-EB09-4DB8-A207-B562FB89C460}" dt="2020-11-19T14:16:56.948" v="714" actId="47"/>
        <pc:sldMkLst>
          <pc:docMk/>
          <pc:sldMk cId="560910775" sldId="313"/>
        </pc:sldMkLst>
      </pc:sldChg>
      <pc:sldChg chg="add del">
        <pc:chgData name="Shauna Silvera" userId="b7fc2ca4-74a9-4266-be2a-ed49841b27b8" providerId="ADAL" clId="{4E1EC7BC-EB09-4DB8-A207-B562FB89C460}" dt="2020-11-19T14:17:07.388" v="716" actId="47"/>
        <pc:sldMkLst>
          <pc:docMk/>
          <pc:sldMk cId="1301575255" sldId="313"/>
        </pc:sldMkLst>
      </pc:sldChg>
    </pc:docChg>
  </pc:docChgLst>
  <pc:docChgLst>
    <pc:chgData name="Adam Ruhe" userId="S::a.ruhe@nishkamschools.org::1461294f-d672-4616-8876-4ea691fb4445" providerId="AD" clId="Web-{ACA144DB-A469-897A-1667-23E5A2FDD65E}"/>
    <pc:docChg chg="delSld">
      <pc:chgData name="Adam Ruhe" userId="S::a.ruhe@nishkamschools.org::1461294f-d672-4616-8876-4ea691fb4445" providerId="AD" clId="Web-{ACA144DB-A469-897A-1667-23E5A2FDD65E}" dt="2022-09-16T14:59:43.853" v="1"/>
      <pc:docMkLst>
        <pc:docMk/>
      </pc:docMkLst>
      <pc:sldChg chg="del">
        <pc:chgData name="Adam Ruhe" userId="S::a.ruhe@nishkamschools.org::1461294f-d672-4616-8876-4ea691fb4445" providerId="AD" clId="Web-{ACA144DB-A469-897A-1667-23E5A2FDD65E}" dt="2022-09-16T14:59:42.915" v="0"/>
        <pc:sldMkLst>
          <pc:docMk/>
          <pc:sldMk cId="3463527952" sldId="308"/>
        </pc:sldMkLst>
      </pc:sldChg>
      <pc:sldChg chg="del">
        <pc:chgData name="Adam Ruhe" userId="S::a.ruhe@nishkamschools.org::1461294f-d672-4616-8876-4ea691fb4445" providerId="AD" clId="Web-{ACA144DB-A469-897A-1667-23E5A2FDD65E}" dt="2022-09-16T14:59:43.853" v="1"/>
        <pc:sldMkLst>
          <pc:docMk/>
          <pc:sldMk cId="4069096411" sldId="309"/>
        </pc:sldMkLst>
      </pc:sldChg>
    </pc:docChg>
  </pc:docChgLst>
  <pc:docChgLst>
    <pc:chgData name="Shauna Silvera" userId="S::s.silvera@nishkamschools.org::b7fc2ca4-74a9-4266-be2a-ed49841b27b8" providerId="AD" clId="Web-{55B727E1-F7CB-3FD2-8C0C-F9E9CECCBFA1}"/>
    <pc:docChg chg="modSld">
      <pc:chgData name="Shauna Silvera" userId="S::s.silvera@nishkamschools.org::b7fc2ca4-74a9-4266-be2a-ed49841b27b8" providerId="AD" clId="Web-{55B727E1-F7CB-3FD2-8C0C-F9E9CECCBFA1}" dt="2020-11-19T13:33:22.340" v="319" actId="20577"/>
      <pc:docMkLst>
        <pc:docMk/>
      </pc:docMkLst>
      <pc:sldChg chg="addSp delSp modSp">
        <pc:chgData name="Shauna Silvera" userId="S::s.silvera@nishkamschools.org::b7fc2ca4-74a9-4266-be2a-ed49841b27b8" providerId="AD" clId="Web-{55B727E1-F7CB-3FD2-8C0C-F9E9CECCBFA1}" dt="2020-11-19T13:19:29.533" v="26" actId="1076"/>
        <pc:sldMkLst>
          <pc:docMk/>
          <pc:sldMk cId="2508968139" sldId="301"/>
        </pc:sldMkLst>
        <pc:spChg chg="mod">
          <ac:chgData name="Shauna Silvera" userId="S::s.silvera@nishkamschools.org::b7fc2ca4-74a9-4266-be2a-ed49841b27b8" providerId="AD" clId="Web-{55B727E1-F7CB-3FD2-8C0C-F9E9CECCBFA1}" dt="2020-11-19T13:18:44.813" v="13" actId="1076"/>
          <ac:spMkLst>
            <pc:docMk/>
            <pc:sldMk cId="2508968139" sldId="301"/>
            <ac:spMk id="4101" creationId="{CD1A8D65-B3D2-4379-AFCD-7453F21DB88F}"/>
          </ac:spMkLst>
        </pc:spChg>
        <pc:graphicFrameChg chg="add del mod modGraphic">
          <ac:chgData name="Shauna Silvera" userId="S::s.silvera@nishkamschools.org::b7fc2ca4-74a9-4266-be2a-ed49841b27b8" providerId="AD" clId="Web-{55B727E1-F7CB-3FD2-8C0C-F9E9CECCBFA1}" dt="2020-11-19T13:12:40.802" v="3"/>
          <ac:graphicFrameMkLst>
            <pc:docMk/>
            <pc:sldMk cId="2508968139" sldId="301"/>
            <ac:graphicFrameMk id="3" creationId="{EFCAC98E-3F08-4340-884D-25425BED1519}"/>
          </ac:graphicFrameMkLst>
        </pc:graphicFrameChg>
        <pc:picChg chg="add del mod">
          <ac:chgData name="Shauna Silvera" userId="S::s.silvera@nishkamschools.org::b7fc2ca4-74a9-4266-be2a-ed49841b27b8" providerId="AD" clId="Web-{55B727E1-F7CB-3FD2-8C0C-F9E9CECCBFA1}" dt="2020-11-19T13:17:04.341" v="6"/>
          <ac:picMkLst>
            <pc:docMk/>
            <pc:sldMk cId="2508968139" sldId="301"/>
            <ac:picMk id="4" creationId="{DE8D836B-72B8-45A7-B39B-F9A3B30F52F1}"/>
          </ac:picMkLst>
        </pc:picChg>
        <pc:picChg chg="add mod">
          <ac:chgData name="Shauna Silvera" userId="S::s.silvera@nishkamschools.org::b7fc2ca4-74a9-4266-be2a-ed49841b27b8" providerId="AD" clId="Web-{55B727E1-F7CB-3FD2-8C0C-F9E9CECCBFA1}" dt="2020-11-19T13:19:29.533" v="26" actId="1076"/>
          <ac:picMkLst>
            <pc:docMk/>
            <pc:sldMk cId="2508968139" sldId="301"/>
            <ac:picMk id="5" creationId="{6AC7977E-DB82-4477-8AEC-CEC671605ABC}"/>
          </ac:picMkLst>
        </pc:picChg>
      </pc:sldChg>
      <pc:sldChg chg="modSp">
        <pc:chgData name="Shauna Silvera" userId="S::s.silvera@nishkamschools.org::b7fc2ca4-74a9-4266-be2a-ed49841b27b8" providerId="AD" clId="Web-{55B727E1-F7CB-3FD2-8C0C-F9E9CECCBFA1}" dt="2020-11-19T13:23:41.775" v="67"/>
        <pc:sldMkLst>
          <pc:docMk/>
          <pc:sldMk cId="334321361" sldId="302"/>
        </pc:sldMkLst>
        <pc:spChg chg="mod">
          <ac:chgData name="Shauna Silvera" userId="S::s.silvera@nishkamschools.org::b7fc2ca4-74a9-4266-be2a-ed49841b27b8" providerId="AD" clId="Web-{55B727E1-F7CB-3FD2-8C0C-F9E9CECCBFA1}" dt="2020-11-19T13:23:41.775" v="67"/>
          <ac:spMkLst>
            <pc:docMk/>
            <pc:sldMk cId="334321361" sldId="302"/>
            <ac:spMk id="4098" creationId="{BB2AC94D-B100-4E0B-A1DC-C7C7034715B2}"/>
          </ac:spMkLst>
        </pc:spChg>
        <pc:spChg chg="mod">
          <ac:chgData name="Shauna Silvera" userId="S::s.silvera@nishkamschools.org::b7fc2ca4-74a9-4266-be2a-ed49841b27b8" providerId="AD" clId="Web-{55B727E1-F7CB-3FD2-8C0C-F9E9CECCBFA1}" dt="2020-11-19T13:19:55.643" v="45" actId="1076"/>
          <ac:spMkLst>
            <pc:docMk/>
            <pc:sldMk cId="334321361" sldId="302"/>
            <ac:spMk id="4101" creationId="{CD1A8D65-B3D2-4379-AFCD-7453F21DB88F}"/>
          </ac:spMkLst>
        </pc:spChg>
      </pc:sldChg>
      <pc:sldChg chg="modSp">
        <pc:chgData name="Shauna Silvera" userId="S::s.silvera@nishkamschools.org::b7fc2ca4-74a9-4266-be2a-ed49841b27b8" providerId="AD" clId="Web-{55B727E1-F7CB-3FD2-8C0C-F9E9CECCBFA1}" dt="2020-11-19T13:29:27.645" v="278" actId="1076"/>
        <pc:sldMkLst>
          <pc:docMk/>
          <pc:sldMk cId="1358749684" sldId="304"/>
        </pc:sldMkLst>
        <pc:spChg chg="mod">
          <ac:chgData name="Shauna Silvera" userId="S::s.silvera@nishkamschools.org::b7fc2ca4-74a9-4266-be2a-ed49841b27b8" providerId="AD" clId="Web-{55B727E1-F7CB-3FD2-8C0C-F9E9CECCBFA1}" dt="2020-11-19T13:29:27.645" v="278" actId="1076"/>
          <ac:spMkLst>
            <pc:docMk/>
            <pc:sldMk cId="1358749684" sldId="304"/>
            <ac:spMk id="4098" creationId="{BB2AC94D-B100-4E0B-A1DC-C7C7034715B2}"/>
          </ac:spMkLst>
        </pc:spChg>
        <pc:spChg chg="mod">
          <ac:chgData name="Shauna Silvera" userId="S::s.silvera@nishkamschools.org::b7fc2ca4-74a9-4266-be2a-ed49841b27b8" providerId="AD" clId="Web-{55B727E1-F7CB-3FD2-8C0C-F9E9CECCBFA1}" dt="2020-11-19T13:27:26.407" v="181" actId="1076"/>
          <ac:spMkLst>
            <pc:docMk/>
            <pc:sldMk cId="1358749684" sldId="304"/>
            <ac:spMk id="4101" creationId="{CD1A8D65-B3D2-4379-AFCD-7453F21DB88F}"/>
          </ac:spMkLst>
        </pc:spChg>
      </pc:sldChg>
      <pc:sldChg chg="modSp">
        <pc:chgData name="Shauna Silvera" userId="S::s.silvera@nishkamschools.org::b7fc2ca4-74a9-4266-be2a-ed49841b27b8" providerId="AD" clId="Web-{55B727E1-F7CB-3FD2-8C0C-F9E9CECCBFA1}" dt="2020-11-19T13:33:22.340" v="319" actId="20577"/>
        <pc:sldMkLst>
          <pc:docMk/>
          <pc:sldMk cId="3505954628" sldId="305"/>
        </pc:sldMkLst>
        <pc:spChg chg="mod">
          <ac:chgData name="Shauna Silvera" userId="S::s.silvera@nishkamschools.org::b7fc2ca4-74a9-4266-be2a-ed49841b27b8" providerId="AD" clId="Web-{55B727E1-F7CB-3FD2-8C0C-F9E9CECCBFA1}" dt="2020-11-19T13:33:22.340" v="319" actId="20577"/>
          <ac:spMkLst>
            <pc:docMk/>
            <pc:sldMk cId="3505954628" sldId="305"/>
            <ac:spMk id="4098" creationId="{BB2AC94D-B100-4E0B-A1DC-C7C7034715B2}"/>
          </ac:spMkLst>
        </pc:spChg>
        <pc:spChg chg="mod">
          <ac:chgData name="Shauna Silvera" userId="S::s.silvera@nishkamschools.org::b7fc2ca4-74a9-4266-be2a-ed49841b27b8" providerId="AD" clId="Web-{55B727E1-F7CB-3FD2-8C0C-F9E9CECCBFA1}" dt="2020-11-19T13:29:36.598" v="279" actId="1076"/>
          <ac:spMkLst>
            <pc:docMk/>
            <pc:sldMk cId="3505954628" sldId="305"/>
            <ac:spMk id="4101" creationId="{CD1A8D65-B3D2-4379-AFCD-7453F21DB88F}"/>
          </ac:spMkLst>
        </pc:spChg>
      </pc:sldChg>
    </pc:docChg>
  </pc:docChgLst>
  <pc:docChgLst>
    <pc:chgData name="Shauna Silvera" userId="b7fc2ca4-74a9-4266-be2a-ed49841b27b8" providerId="ADAL" clId="{D6A2901C-DDFE-4F7C-8F47-9653C5D898FB}"/>
    <pc:docChg chg="custSel addSld delSld modSld">
      <pc:chgData name="Shauna Silvera" userId="b7fc2ca4-74a9-4266-be2a-ed49841b27b8" providerId="ADAL" clId="{D6A2901C-DDFE-4F7C-8F47-9653C5D898FB}" dt="2020-11-20T15:13:50.145" v="111" actId="1076"/>
      <pc:docMkLst>
        <pc:docMk/>
      </pc:docMkLst>
      <pc:sldChg chg="addSp delSp modSp">
        <pc:chgData name="Shauna Silvera" userId="b7fc2ca4-74a9-4266-be2a-ed49841b27b8" providerId="ADAL" clId="{D6A2901C-DDFE-4F7C-8F47-9653C5D898FB}" dt="2020-11-20T15:13:50.145" v="111" actId="1076"/>
        <pc:sldMkLst>
          <pc:docMk/>
          <pc:sldMk cId="3027257885" sldId="306"/>
        </pc:sldMkLst>
        <pc:spChg chg="add del mod">
          <ac:chgData name="Shauna Silvera" userId="b7fc2ca4-74a9-4266-be2a-ed49841b27b8" providerId="ADAL" clId="{D6A2901C-DDFE-4F7C-8F47-9653C5D898FB}" dt="2020-11-20T15:13:44.485" v="110"/>
          <ac:spMkLst>
            <pc:docMk/>
            <pc:sldMk cId="3027257885" sldId="306"/>
            <ac:spMk id="2" creationId="{2E42EC37-13A0-449E-81DF-C45180CA4974}"/>
          </ac:spMkLst>
        </pc:spChg>
        <pc:spChg chg="add mod">
          <ac:chgData name="Shauna Silvera" userId="b7fc2ca4-74a9-4266-be2a-ed49841b27b8" providerId="ADAL" clId="{D6A2901C-DDFE-4F7C-8F47-9653C5D898FB}" dt="2020-11-20T15:13:50.145" v="111" actId="1076"/>
          <ac:spMkLst>
            <pc:docMk/>
            <pc:sldMk cId="3027257885" sldId="306"/>
            <ac:spMk id="3" creationId="{686E92F5-026C-4D3A-A41B-E0CC4ADF963F}"/>
          </ac:spMkLst>
        </pc:spChg>
        <pc:spChg chg="mod">
          <ac:chgData name="Shauna Silvera" userId="b7fc2ca4-74a9-4266-be2a-ed49841b27b8" providerId="ADAL" clId="{D6A2901C-DDFE-4F7C-8F47-9653C5D898FB}" dt="2020-11-20T15:13:00.993" v="103" actId="14100"/>
          <ac:spMkLst>
            <pc:docMk/>
            <pc:sldMk cId="3027257885" sldId="306"/>
            <ac:spMk id="4098" creationId="{BB2AC94D-B100-4E0B-A1DC-C7C7034715B2}"/>
          </ac:spMkLst>
        </pc:spChg>
        <pc:spChg chg="mod">
          <ac:chgData name="Shauna Silvera" userId="b7fc2ca4-74a9-4266-be2a-ed49841b27b8" providerId="ADAL" clId="{D6A2901C-DDFE-4F7C-8F47-9653C5D898FB}" dt="2020-11-20T15:08:22.814" v="3" actId="14100"/>
          <ac:spMkLst>
            <pc:docMk/>
            <pc:sldMk cId="3027257885" sldId="306"/>
            <ac:spMk id="4101" creationId="{CD1A8D65-B3D2-4379-AFCD-7453F21DB88F}"/>
          </ac:spMkLst>
        </pc:spChg>
      </pc:sldChg>
      <pc:sldChg chg="add del">
        <pc:chgData name="Shauna Silvera" userId="b7fc2ca4-74a9-4266-be2a-ed49841b27b8" providerId="ADAL" clId="{D6A2901C-DDFE-4F7C-8F47-9653C5D898FB}" dt="2020-11-20T12:59:31.134" v="1" actId="2696"/>
        <pc:sldMkLst>
          <pc:docMk/>
          <pc:sldMk cId="1685653650" sldId="313"/>
        </pc:sldMkLst>
      </pc:sldChg>
    </pc:docChg>
  </pc:docChgLst>
  <pc:docChgLst>
    <pc:chgData name="Shauna Silvera" userId="S::s.silvera@nishkamschools.org::b7fc2ca4-74a9-4266-be2a-ed49841b27b8" providerId="AD" clId="Web-{8BC518C0-A44F-46EA-C270-C680075D223D}"/>
    <pc:docChg chg="delSld">
      <pc:chgData name="Shauna Silvera" userId="S::s.silvera@nishkamschools.org::b7fc2ca4-74a9-4266-be2a-ed49841b27b8" providerId="AD" clId="Web-{8BC518C0-A44F-46EA-C270-C680075D223D}" dt="2022-09-15T11:28:45.707" v="0"/>
      <pc:docMkLst>
        <pc:docMk/>
      </pc:docMkLst>
      <pc:sldChg chg="del">
        <pc:chgData name="Shauna Silvera" userId="S::s.silvera@nishkamschools.org::b7fc2ca4-74a9-4266-be2a-ed49841b27b8" providerId="AD" clId="Web-{8BC518C0-A44F-46EA-C270-C680075D223D}" dt="2022-09-15T11:28:45.707" v="0"/>
        <pc:sldMkLst>
          <pc:docMk/>
          <pc:sldMk cId="1364843425" sldId="31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16/09/2022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16/09/2022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16/09/2022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16/09/2022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16/09/2022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03157" y="2287121"/>
            <a:ext cx="7934325" cy="504825"/>
          </a:xfrm>
        </p:spPr>
        <p:txBody>
          <a:bodyPr/>
          <a:lstStyle/>
          <a:p>
            <a:r>
              <a:rPr lang="en-GB" altLang="en-US" sz="3200" b="1" dirty="0">
                <a:solidFill>
                  <a:srgbClr val="CC9900"/>
                </a:solidFill>
                <a:latin typeface="Century Gothic"/>
                <a:ea typeface="ＭＳ Ｐゴシック"/>
              </a:rPr>
              <a:t>Welcome to the </a:t>
            </a:r>
            <a:r>
              <a:rPr lang="en-GB" altLang="en-US" sz="3200" b="1" dirty="0" err="1">
                <a:solidFill>
                  <a:srgbClr val="CC9900"/>
                </a:solidFill>
                <a:latin typeface="Century Gothic"/>
                <a:ea typeface="ＭＳ Ｐゴシック"/>
              </a:rPr>
              <a:t>Nishkam</a:t>
            </a:r>
            <a:r>
              <a:rPr lang="en-GB" altLang="en-US" sz="3200" b="1" dirty="0">
                <a:solidFill>
                  <a:srgbClr val="CC9900"/>
                </a:solidFill>
                <a:latin typeface="Century Gothic"/>
                <a:ea typeface="ＭＳ Ｐゴシック"/>
              </a:rPr>
              <a:t> Sociology department</a:t>
            </a:r>
            <a:endParaRPr lang="en-US" sz="3200" dirty="0">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059971" y="1783959"/>
            <a:ext cx="3483937" cy="2889114"/>
          </a:xfrm>
        </p:spPr>
        <p:txBody>
          <a:bodyPr vert="horz" lIns="91440" tIns="45720" rIns="91440" bIns="45720" rtlCol="0" anchor="b">
            <a:normAutofit/>
          </a:bodyPr>
          <a:lstStyle/>
          <a:p>
            <a:pPr algn="l" eaLnBrk="1" hangingPunct="1">
              <a:lnSpc>
                <a:spcPct val="90000"/>
              </a:lnSpc>
            </a:pPr>
            <a:r>
              <a:rPr lang="en-US" altLang="en-US" sz="5100" b="1"/>
              <a:t>Head of Department welcome</a:t>
            </a:r>
          </a:p>
        </p:txBody>
      </p:sp>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059970" y="4750893"/>
            <a:ext cx="3483937" cy="1147863"/>
          </a:xfrm>
        </p:spPr>
        <p:txBody>
          <a:bodyPr vert="horz" lIns="91440" tIns="45720" rIns="91440" bIns="45720" rtlCol="0" anchor="t">
            <a:normAutofit/>
          </a:bodyPr>
          <a:lstStyle/>
          <a:p>
            <a:pPr marL="0" indent="0" eaLnBrk="1" hangingPunct="1">
              <a:lnSpc>
                <a:spcPct val="90000"/>
              </a:lnSpc>
              <a:spcBef>
                <a:spcPts val="1000"/>
              </a:spcBef>
              <a:spcAft>
                <a:spcPts val="600"/>
              </a:spcAft>
              <a:buNone/>
            </a:pPr>
            <a:r>
              <a:rPr lang="en-US" altLang="en-US" sz="1700"/>
              <a:t>More than Academic Excellence | More than a School | More than ‘Self’</a:t>
            </a:r>
          </a:p>
        </p:txBody>
      </p:sp>
      <p:sp>
        <p:nvSpPr>
          <p:cNvPr id="138" name="Freeform: Shape 137">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Content Placeholder 4" descr="A picture containing person&#10;&#10;Description automatically generated">
            <a:extLst>
              <a:ext uri="{FF2B5EF4-FFF2-40B4-BE49-F238E27FC236}">
                <a16:creationId xmlns:a16="http://schemas.microsoft.com/office/drawing/2014/main" id="{D0073645-1920-4902-B6B4-59DA97479C4C}"/>
              </a:ext>
            </a:extLst>
          </p:cNvPr>
          <p:cNvPicPr>
            <a:picLocks noChangeAspect="1"/>
          </p:cNvPicPr>
          <p:nvPr/>
        </p:nvPicPr>
        <p:blipFill rotWithShape="1">
          <a:blip r:embed="rId2">
            <a:extLst>
              <a:ext uri="{28A0092B-C50C-407E-A947-70E740481C1C}">
                <a14:useLocalDpi xmlns:a14="http://schemas.microsoft.com/office/drawing/2010/main" val="0"/>
              </a:ext>
            </a:extLst>
          </a:blip>
          <a:srcRect r="1" b="16517"/>
          <a:stretch/>
        </p:blipFill>
        <p:spPr bwMode="auto">
          <a:xfrm>
            <a:off x="20" y="10"/>
            <a:ext cx="4518095"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63368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179512" y="1452317"/>
            <a:ext cx="8784976" cy="4777703"/>
          </a:xfrm>
        </p:spPr>
        <p:txBody>
          <a:bodyPr/>
          <a:lstStyle/>
          <a:p>
            <a:pPr marL="0" indent="0">
              <a:lnSpc>
                <a:spcPct val="107000"/>
              </a:lnSpc>
              <a:spcAft>
                <a:spcPts val="800"/>
              </a:spcAft>
              <a:buNone/>
            </a:pP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study of sociology focuses on contemporary society; it provides students with an awareness of </a:t>
            </a:r>
            <a:r>
              <a:rPr lang="en-GB" sz="1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how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social structure suc</a:t>
            </a:r>
            <a:r>
              <a:rPr lang="en-GB" sz="1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h as the family, media, religion and the education system can influence our behaviour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Sociologists learn to develop their </a:t>
            </a:r>
            <a:r>
              <a:rPr lang="en-GB" sz="1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ability</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to sensitively interpret theories alongside data in order engagement in political, legal and social debates about </a:t>
            </a:r>
            <a:r>
              <a:rPr lang="en-GB" sz="1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the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world. </a:t>
            </a:r>
            <a:r>
              <a:rPr lang="en-GB" sz="1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You can expect to:</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acquire knowledge and a critical understanding of social processes and social changes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appreciate the significance of theoretical and conceptual issues in sociological debate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understand and evaluate sociological methodology and a range of research methods through active involvement in the research process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develop skills that enable individuals to focus on their personal identity, roles and responsibilities within society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develop a lifelong interest in social, political, legal and cultural issues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395536" y="489621"/>
            <a:ext cx="7934325" cy="504825"/>
          </a:xfrm>
        </p:spPr>
        <p:txBody>
          <a:bodyPr/>
          <a:lstStyle/>
          <a:p>
            <a:pPr algn="l"/>
            <a:r>
              <a:rPr lang="en-GB" altLang="en-US" sz="2800" b="1" dirty="0">
                <a:solidFill>
                  <a:srgbClr val="CC9900"/>
                </a:solidFill>
                <a:latin typeface="Century Gothic"/>
                <a:ea typeface="ＭＳ Ｐゴシック"/>
              </a:rPr>
              <a:t>What you can expect in your Sociology lessons</a:t>
            </a:r>
          </a:p>
        </p:txBody>
      </p:sp>
    </p:spTree>
    <p:extLst>
      <p:ext uri="{BB962C8B-B14F-4D97-AF65-F5344CB8AC3E}">
        <p14:creationId xmlns:p14="http://schemas.microsoft.com/office/powerpoint/2010/main" val="3727645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264913" y="265657"/>
            <a:ext cx="7934325" cy="504825"/>
          </a:xfrm>
        </p:spPr>
        <p:txBody>
          <a:bodyPr/>
          <a:lstStyle/>
          <a:p>
            <a:pPr algn="l"/>
            <a:r>
              <a:rPr lang="en-GB" altLang="en-US" sz="2800" b="1">
                <a:solidFill>
                  <a:srgbClr val="CC9900"/>
                </a:solidFill>
                <a:latin typeface="Century Gothic"/>
                <a:ea typeface="ＭＳ Ｐゴシック"/>
              </a:rPr>
              <a:t>What you will study in Sociology</a:t>
            </a:r>
            <a:endParaRPr lang="en-US"/>
          </a:p>
        </p:txBody>
      </p:sp>
      <p:pic>
        <p:nvPicPr>
          <p:cNvPr id="5" name="Picture 5" descr="Table&#10;&#10;Description automatically generated">
            <a:extLst>
              <a:ext uri="{FF2B5EF4-FFF2-40B4-BE49-F238E27FC236}">
                <a16:creationId xmlns:a16="http://schemas.microsoft.com/office/drawing/2014/main" id="{6AC7977E-DB82-4477-8AEC-CEC671605ABC}"/>
              </a:ext>
            </a:extLst>
          </p:cNvPr>
          <p:cNvPicPr>
            <a:picLocks noChangeAspect="1"/>
          </p:cNvPicPr>
          <p:nvPr/>
        </p:nvPicPr>
        <p:blipFill>
          <a:blip r:embed="rId3"/>
          <a:stretch>
            <a:fillRect/>
          </a:stretch>
        </p:blipFill>
        <p:spPr>
          <a:xfrm>
            <a:off x="82063" y="994541"/>
            <a:ext cx="8968152" cy="5150272"/>
          </a:xfrm>
          <a:prstGeom prst="rect">
            <a:avLst/>
          </a:prstGeom>
        </p:spPr>
      </p:pic>
    </p:spTree>
    <p:extLst>
      <p:ext uri="{BB962C8B-B14F-4D97-AF65-F5344CB8AC3E}">
        <p14:creationId xmlns:p14="http://schemas.microsoft.com/office/powerpoint/2010/main" val="2508968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17647" y="1591775"/>
            <a:ext cx="8296275" cy="4074257"/>
          </a:xfrm>
          <a:ln w="28575">
            <a:solidFill>
              <a:schemeClr val="tx1">
                <a:lumMod val="95000"/>
                <a:lumOff val="5000"/>
              </a:schemeClr>
            </a:solidFill>
          </a:ln>
        </p:spPr>
        <p:txBody>
          <a:bodyPr/>
          <a:lstStyle/>
          <a:p>
            <a:pPr>
              <a:buNone/>
            </a:pPr>
            <a:r>
              <a:rPr lang="en-GB" sz="2400" b="1">
                <a:ea typeface="+mn-lt"/>
                <a:cs typeface="+mn-lt"/>
              </a:rPr>
              <a:t>Crime and deviance </a:t>
            </a:r>
            <a:endParaRPr lang="en-US" sz="2400" b="1">
              <a:ea typeface="+mn-lt"/>
              <a:cs typeface="+mn-lt"/>
            </a:endParaRPr>
          </a:p>
          <a:p>
            <a:pPr>
              <a:buNone/>
            </a:pPr>
            <a:endParaRPr lang="en-GB" sz="2400" b="1">
              <a:ea typeface="+mn-lt"/>
              <a:cs typeface="+mn-lt"/>
            </a:endParaRPr>
          </a:p>
          <a:p>
            <a:pPr>
              <a:buNone/>
            </a:pPr>
            <a:r>
              <a:rPr lang="en-GB" sz="2200">
                <a:ea typeface="+mn-lt"/>
                <a:cs typeface="+mn-lt"/>
              </a:rPr>
              <a:t>• crime, deviance, social order and social control</a:t>
            </a:r>
            <a:endParaRPr lang="en-US" sz="2200">
              <a:cs typeface="Calibri"/>
            </a:endParaRPr>
          </a:p>
          <a:p>
            <a:pPr>
              <a:buNone/>
            </a:pPr>
            <a:r>
              <a:rPr lang="en-GB" sz="2200">
                <a:ea typeface="+mn-lt"/>
                <a:cs typeface="+mn-lt"/>
              </a:rPr>
              <a:t>• the social distribution of crime and deviance by ethnicity, gender and social class, including recent patterns and trends in crime </a:t>
            </a:r>
          </a:p>
          <a:p>
            <a:pPr>
              <a:buNone/>
            </a:pPr>
            <a:r>
              <a:rPr lang="en-GB" sz="2200">
                <a:ea typeface="+mn-lt"/>
                <a:cs typeface="+mn-lt"/>
              </a:rPr>
              <a:t>• globalisation and crime in contemporary society </a:t>
            </a:r>
          </a:p>
          <a:p>
            <a:pPr>
              <a:buNone/>
            </a:pPr>
            <a:r>
              <a:rPr lang="en-GB" sz="2200">
                <a:ea typeface="+mn-lt"/>
                <a:cs typeface="+mn-lt"/>
              </a:rPr>
              <a:t>• crime control, surveillance, prevention and punishment, victims, and the role of the criminal justice system and other agencies</a:t>
            </a:r>
            <a:endParaRPr lang="en-GB" sz="2200">
              <a:cs typeface="Calibri"/>
            </a:endParaRPr>
          </a:p>
          <a:p>
            <a:pPr marL="0" indent="0">
              <a:buFont typeface="Arial" panose="020B0604020202020204" pitchFamily="34" charset="0"/>
              <a:buNone/>
            </a:pPr>
            <a:endParaRPr lang="en-GB" altLang="en-US" sz="2200">
              <a:solidFill>
                <a:srgbClr val="000000"/>
              </a:solidFill>
              <a:ea typeface="ＭＳ Ｐゴシック" panose="020B0600070205080204" pitchFamily="34" charset="-128"/>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23863" y="382465"/>
            <a:ext cx="7934325" cy="504825"/>
          </a:xfrm>
        </p:spPr>
        <p:txBody>
          <a:bodyPr/>
          <a:lstStyle/>
          <a:p>
            <a:pPr algn="l"/>
            <a:r>
              <a:rPr lang="en-GB" altLang="en-US" sz="2800" b="1">
                <a:solidFill>
                  <a:srgbClr val="CC9900"/>
                </a:solidFill>
                <a:latin typeface="Century Gothic"/>
                <a:ea typeface="ＭＳ Ｐゴシック"/>
              </a:rPr>
              <a:t>An example topic from Sociology </a:t>
            </a:r>
          </a:p>
        </p:txBody>
      </p:sp>
    </p:spTree>
    <p:extLst>
      <p:ext uri="{BB962C8B-B14F-4D97-AF65-F5344CB8AC3E}">
        <p14:creationId xmlns:p14="http://schemas.microsoft.com/office/powerpoint/2010/main" val="334321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177679" y="1029068"/>
            <a:ext cx="8683135" cy="5070718"/>
          </a:xfrm>
        </p:spPr>
        <p:txBody>
          <a:bodyPr/>
          <a:lstStyle/>
          <a:p>
            <a:pPr marL="0" indent="0" eaLnBrk="1" hangingPunct="1">
              <a:buNone/>
            </a:pPr>
            <a:r>
              <a:rPr lang="en-GB" sz="2000" dirty="0">
                <a:ea typeface="+mn-lt"/>
                <a:cs typeface="+mn-lt"/>
              </a:rPr>
              <a:t>Students who take Sociology often also study, Psychology, Economics, Business Studies, Geography, English, Law and Politics.</a:t>
            </a:r>
          </a:p>
          <a:p>
            <a:pPr marL="0" indent="0">
              <a:buNone/>
            </a:pPr>
            <a:endParaRPr lang="en-GB" sz="2000" dirty="0">
              <a:solidFill>
                <a:srgbClr val="000000"/>
              </a:solidFill>
              <a:ea typeface="ＭＳ Ｐゴシック" panose="020B0600070205080204" pitchFamily="34" charset="-128"/>
              <a:cs typeface="Calibri"/>
            </a:endParaRPr>
          </a:p>
          <a:p>
            <a:pPr marL="0" indent="0">
              <a:buNone/>
            </a:pPr>
            <a:r>
              <a:rPr lang="en-GB" sz="2000" b="1" u="sng" dirty="0">
                <a:ea typeface="+mn-lt"/>
                <a:cs typeface="+mn-lt"/>
              </a:rPr>
              <a:t>Career Options</a:t>
            </a:r>
            <a:r>
              <a:rPr lang="en-GB" sz="2000" dirty="0">
                <a:ea typeface="+mn-lt"/>
                <a:cs typeface="+mn-lt"/>
              </a:rPr>
              <a:t> </a:t>
            </a:r>
          </a:p>
          <a:p>
            <a:pPr marL="285750" indent="-285750"/>
            <a:r>
              <a:rPr lang="en-GB" sz="2000" dirty="0">
                <a:ea typeface="+mn-lt"/>
                <a:cs typeface="+mn-lt"/>
              </a:rPr>
              <a:t>International aid development worker </a:t>
            </a:r>
          </a:p>
          <a:p>
            <a:pPr marL="285750" indent="-285750"/>
            <a:r>
              <a:rPr lang="en-GB" sz="2000" dirty="0">
                <a:ea typeface="+mn-lt"/>
                <a:cs typeface="+mn-lt"/>
              </a:rPr>
              <a:t>Lawyer </a:t>
            </a:r>
          </a:p>
          <a:p>
            <a:pPr marL="285750" indent="-285750"/>
            <a:r>
              <a:rPr lang="en-GB" sz="2000" dirty="0">
                <a:ea typeface="+mn-lt"/>
                <a:cs typeface="+mn-lt"/>
              </a:rPr>
              <a:t>Civil service – research and development</a:t>
            </a:r>
          </a:p>
          <a:p>
            <a:pPr marL="285750" indent="-285750"/>
            <a:r>
              <a:rPr lang="en-GB" sz="2000" dirty="0">
                <a:ea typeface="+mn-lt"/>
                <a:cs typeface="+mn-lt"/>
              </a:rPr>
              <a:t>Data analyst</a:t>
            </a:r>
          </a:p>
          <a:p>
            <a:pPr marL="285750" indent="-285750"/>
            <a:r>
              <a:rPr lang="en-GB" sz="2000" dirty="0">
                <a:ea typeface="+mn-lt"/>
                <a:cs typeface="+mn-lt"/>
              </a:rPr>
              <a:t>Journalism</a:t>
            </a:r>
          </a:p>
          <a:p>
            <a:pPr marL="285750" indent="-285750"/>
            <a:r>
              <a:rPr lang="en-GB" sz="2000" dirty="0">
                <a:ea typeface="+mn-lt"/>
                <a:cs typeface="+mn-lt"/>
              </a:rPr>
              <a:t>Political correspondence </a:t>
            </a:r>
          </a:p>
          <a:p>
            <a:pPr marL="285750" indent="-285750"/>
            <a:r>
              <a:rPr lang="en-GB" sz="2000" dirty="0">
                <a:ea typeface="+mn-lt"/>
                <a:cs typeface="+mn-lt"/>
              </a:rPr>
              <a:t> Counsellor </a:t>
            </a:r>
          </a:p>
          <a:p>
            <a:pPr marL="285750" indent="-285750"/>
            <a:r>
              <a:rPr lang="en-GB" sz="2000" dirty="0">
                <a:ea typeface="+mn-lt"/>
                <a:cs typeface="+mn-lt"/>
              </a:rPr>
              <a:t> Social worker</a:t>
            </a:r>
          </a:p>
          <a:p>
            <a:pPr marL="285750" indent="-285750"/>
            <a:r>
              <a:rPr lang="en-GB" sz="2000" dirty="0">
                <a:ea typeface="+mn-lt"/>
                <a:cs typeface="+mn-lt"/>
              </a:rPr>
              <a:t>University lecturer </a:t>
            </a:r>
          </a:p>
          <a:p>
            <a:pPr marL="285750" indent="-285750"/>
            <a:r>
              <a:rPr lang="en-GB" sz="2000" dirty="0">
                <a:ea typeface="+mn-lt"/>
                <a:cs typeface="+mn-lt"/>
              </a:rPr>
              <a:t>Teacher</a:t>
            </a:r>
            <a:endParaRPr lang="en-GB" sz="2000" dirty="0">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142509" y="241789"/>
            <a:ext cx="7934325" cy="504825"/>
          </a:xfrm>
        </p:spPr>
        <p:txBody>
          <a:bodyPr/>
          <a:lstStyle/>
          <a:p>
            <a:pPr algn="l"/>
            <a:r>
              <a:rPr lang="en-GB" altLang="en-US" sz="2800" b="1">
                <a:solidFill>
                  <a:srgbClr val="CC9900"/>
                </a:solidFill>
                <a:latin typeface="Century Gothic"/>
                <a:ea typeface="ＭＳ Ｐゴシック"/>
              </a:rPr>
              <a:t>Where can Sociology take you?</a:t>
            </a:r>
            <a:endParaRPr lang="en-US"/>
          </a:p>
        </p:txBody>
      </p:sp>
    </p:spTree>
    <p:extLst>
      <p:ext uri="{BB962C8B-B14F-4D97-AF65-F5344CB8AC3E}">
        <p14:creationId xmlns:p14="http://schemas.microsoft.com/office/powerpoint/2010/main" val="1358749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164388" y="1071480"/>
            <a:ext cx="8914526" cy="5082442"/>
          </a:xfrm>
        </p:spPr>
        <p:txBody>
          <a:bodyPr/>
          <a:lstStyle/>
          <a:p>
            <a:pPr>
              <a:buNone/>
            </a:pPr>
            <a:r>
              <a:rPr lang="en-GB" sz="1800" dirty="0">
                <a:ea typeface="+mn-lt"/>
                <a:cs typeface="+mn-lt"/>
              </a:rPr>
              <a:t>       Learn to demonstrate </a:t>
            </a:r>
            <a:r>
              <a:rPr lang="en-GB" sz="1800" b="1" i="1" dirty="0">
                <a:ea typeface="+mn-lt"/>
                <a:cs typeface="+mn-lt"/>
              </a:rPr>
              <a:t>knowledge and understanding</a:t>
            </a:r>
            <a:r>
              <a:rPr lang="en-GB" sz="1800" dirty="0">
                <a:ea typeface="+mn-lt"/>
                <a:cs typeface="+mn-lt"/>
              </a:rPr>
              <a:t> of</a:t>
            </a:r>
            <a:r>
              <a:rPr lang="en-US" sz="1800" dirty="0"/>
              <a:t> </a:t>
            </a:r>
            <a:r>
              <a:rPr lang="en-GB" sz="1800" dirty="0">
                <a:ea typeface="+mn-lt"/>
                <a:cs typeface="+mn-lt"/>
              </a:rPr>
              <a:t>sociological theories and  research methods. Develop the ability to </a:t>
            </a:r>
            <a:r>
              <a:rPr lang="en-GB" sz="1800" b="1" i="1" dirty="0">
                <a:ea typeface="+mn-lt"/>
                <a:cs typeface="+mn-lt"/>
              </a:rPr>
              <a:t>apply</a:t>
            </a:r>
            <a:r>
              <a:rPr lang="en-GB" sz="1800" dirty="0">
                <a:ea typeface="+mn-lt"/>
                <a:cs typeface="+mn-lt"/>
              </a:rPr>
              <a:t> knowledge and understanding of evidence to a range of issues and </a:t>
            </a:r>
            <a:r>
              <a:rPr lang="en-GB" sz="1800" b="1" i="1" dirty="0">
                <a:ea typeface="+mn-lt"/>
                <a:cs typeface="+mn-lt"/>
              </a:rPr>
              <a:t>evaluate</a:t>
            </a:r>
            <a:r>
              <a:rPr lang="en-GB" sz="1800" dirty="0">
                <a:ea typeface="+mn-lt"/>
                <a:cs typeface="+mn-lt"/>
              </a:rPr>
              <a:t>  knowledge to present sound arguments.</a:t>
            </a:r>
          </a:p>
          <a:p>
            <a:pPr>
              <a:buNone/>
            </a:pPr>
            <a:r>
              <a:rPr lang="en-GB" sz="1800" dirty="0">
                <a:ea typeface="+mn-lt"/>
                <a:cs typeface="+mn-lt"/>
              </a:rPr>
              <a:t>       Above all, you are expected to form </a:t>
            </a:r>
            <a:r>
              <a:rPr lang="en-GB" sz="1800" b="1" i="1" dirty="0">
                <a:ea typeface="+mn-lt"/>
                <a:cs typeface="+mn-lt"/>
              </a:rPr>
              <a:t>synoptic links</a:t>
            </a:r>
            <a:r>
              <a:rPr lang="en-GB" sz="1800" dirty="0">
                <a:ea typeface="+mn-lt"/>
                <a:cs typeface="+mn-lt"/>
              </a:rPr>
              <a:t>, showing connections between ideas from one topic to another, and seeing connections between aspects of key topic such as:</a:t>
            </a:r>
          </a:p>
          <a:p>
            <a:pPr>
              <a:buNone/>
            </a:pPr>
            <a:endParaRPr lang="en-GB" sz="1800" dirty="0">
              <a:ea typeface="+mn-lt"/>
              <a:cs typeface="+mn-lt"/>
            </a:endParaRPr>
          </a:p>
          <a:p>
            <a:pPr>
              <a:buFont typeface="Arial"/>
              <a:buChar char="•"/>
            </a:pPr>
            <a:r>
              <a:rPr lang="en-GB" sz="1800" dirty="0">
                <a:ea typeface="+mn-lt"/>
                <a:cs typeface="+mn-lt"/>
              </a:rPr>
              <a:t>the relationship of the family to the social structure and social change, with particular reference to the economy and to state policies</a:t>
            </a:r>
          </a:p>
          <a:p>
            <a:pPr>
              <a:buFont typeface="Arial"/>
              <a:buChar char="•"/>
            </a:pPr>
            <a:r>
              <a:rPr lang="en-GB" sz="1800" dirty="0">
                <a:ea typeface="+mn-lt"/>
                <a:cs typeface="+mn-lt"/>
              </a:rPr>
              <a:t>the significance of religion and religiosity in the contemporary world, including the nature and extent of secularisation in a global context, and globalisation and the spread of religions.</a:t>
            </a:r>
          </a:p>
          <a:p>
            <a:pPr>
              <a:buFont typeface="Arial"/>
              <a:buChar char="•"/>
            </a:pPr>
            <a:r>
              <a:rPr lang="en-GB" sz="1800" dirty="0">
                <a:ea typeface="+mn-lt"/>
                <a:cs typeface="+mn-lt"/>
              </a:rPr>
              <a:t>the nature of science and the extent to which sociology can be regarded as scientific</a:t>
            </a:r>
          </a:p>
          <a:p>
            <a:pPr>
              <a:buFont typeface="Arial"/>
              <a:buChar char="•"/>
            </a:pPr>
            <a:r>
              <a:rPr lang="en-GB" sz="1800" dirty="0">
                <a:ea typeface="+mn-lt"/>
                <a:cs typeface="+mn-lt"/>
              </a:rPr>
              <a:t>differences in the educational achievement of social groups by social class, gender and ethnicity in contemporary society</a:t>
            </a:r>
          </a:p>
          <a:p>
            <a:pPr>
              <a:buFont typeface="Arial"/>
              <a:buChar char="•"/>
            </a:pPr>
            <a:r>
              <a:rPr lang="en-GB" sz="1800" dirty="0">
                <a:ea typeface="+mn-lt"/>
                <a:cs typeface="+mn-lt"/>
              </a:rPr>
              <a:t>crime control, surveillance, prevention and punishment, victims, and the role of the criminal justice system and other agencies</a:t>
            </a:r>
          </a:p>
          <a:p>
            <a:pPr marL="0" indent="0">
              <a:buFont typeface="Arial" panose="020B0604020202020204" pitchFamily="34" charset="0"/>
              <a:buNone/>
            </a:pPr>
            <a:endParaRPr lang="en-GB" altLang="en-US" sz="1600" dirty="0">
              <a:solidFill>
                <a:srgbClr val="000000"/>
              </a:solidFill>
              <a:ea typeface="ＭＳ Ｐゴシック" panose="020B0600070205080204" pitchFamily="34" charset="-128"/>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00417" y="342817"/>
            <a:ext cx="7934325" cy="504825"/>
          </a:xfrm>
        </p:spPr>
        <p:txBody>
          <a:bodyPr/>
          <a:lstStyle/>
          <a:p>
            <a:pPr algn="l"/>
            <a:r>
              <a:rPr lang="en-GB" altLang="en-US" sz="2800" b="1" dirty="0">
                <a:solidFill>
                  <a:srgbClr val="CC9900"/>
                </a:solidFill>
                <a:latin typeface="Century Gothic"/>
                <a:ea typeface="ＭＳ Ｐゴシック"/>
              </a:rPr>
              <a:t>What we expect from you </a:t>
            </a:r>
            <a:endParaRPr lang="en-US" dirty="0"/>
          </a:p>
        </p:txBody>
      </p:sp>
    </p:spTree>
    <p:extLst>
      <p:ext uri="{BB962C8B-B14F-4D97-AF65-F5344CB8AC3E}">
        <p14:creationId xmlns:p14="http://schemas.microsoft.com/office/powerpoint/2010/main" val="3505954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288587" y="971553"/>
            <a:ext cx="7523501" cy="2456913"/>
          </a:xfrm>
        </p:spPr>
        <p:txBody>
          <a:bodyPr/>
          <a:lstStyle/>
          <a:p>
            <a:pPr marL="0" indent="0">
              <a:buNone/>
            </a:pPr>
            <a:r>
              <a:rPr lang="en-GB" sz="1400" i="1" dirty="0"/>
              <a:t>“</a:t>
            </a:r>
            <a:r>
              <a:rPr lang="en-GB" sz="1400" i="1" dirty="0">
                <a:solidFill>
                  <a:schemeClr val="tx1">
                    <a:lumMod val="50000"/>
                    <a:lumOff val="50000"/>
                  </a:schemeClr>
                </a:solidFill>
              </a:rPr>
              <a:t>Sociology has been an interesting subject to study because it helps you to view the world through the perspectives of different theorists; building a critical trains of thought. Building a critical train of thought is essential if you’re looking to continue studying into higher education. I study Sociology in combination with Psychology which tends to overlap with one another. Learning the combination of these subjects may help you to understand both subjects better. I plan on using the skills I have learnt from studying these subjects to help pursue my aspirations of studying Psychology after completing my A levels.” – </a:t>
            </a:r>
            <a:r>
              <a:rPr lang="en-GB" sz="1400" i="1" dirty="0" err="1">
                <a:solidFill>
                  <a:schemeClr val="tx1">
                    <a:lumMod val="50000"/>
                    <a:lumOff val="50000"/>
                  </a:schemeClr>
                </a:solidFill>
              </a:rPr>
              <a:t>Covleen</a:t>
            </a:r>
            <a:r>
              <a:rPr lang="en-GB" sz="1400" i="1" dirty="0">
                <a:solidFill>
                  <a:schemeClr val="tx1">
                    <a:lumMod val="50000"/>
                    <a:lumOff val="50000"/>
                  </a:schemeClr>
                </a:solidFill>
              </a:rPr>
              <a:t> </a:t>
            </a:r>
          </a:p>
          <a:p>
            <a:pPr marL="0" indent="0">
              <a:buNone/>
            </a:pPr>
            <a:endParaRPr lang="en-GB" sz="1400" i="1" dirty="0"/>
          </a:p>
          <a:p>
            <a:pPr marL="0" indent="0" eaLnBrk="1" hangingPunct="1">
              <a:buFont typeface="Arial" panose="020B0604020202020204" pitchFamily="34" charset="0"/>
              <a:buNone/>
            </a:pPr>
            <a:endParaRPr lang="en-GB" altLang="en-US" sz="1800" i="1"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288587" y="332582"/>
            <a:ext cx="7934325" cy="338138"/>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a:latin typeface="Century Gothic"/>
              <a:ea typeface="ＭＳ Ｐゴシック"/>
            </a:endParaRPr>
          </a:p>
        </p:txBody>
      </p:sp>
      <p:sp>
        <p:nvSpPr>
          <p:cNvPr id="3" name="Rectangle 2">
            <a:extLst>
              <a:ext uri="{FF2B5EF4-FFF2-40B4-BE49-F238E27FC236}">
                <a16:creationId xmlns:a16="http://schemas.microsoft.com/office/drawing/2014/main" id="{686E92F5-026C-4D3A-A41B-E0CC4ADF963F}"/>
              </a:ext>
            </a:extLst>
          </p:cNvPr>
          <p:cNvSpPr/>
          <p:nvPr/>
        </p:nvSpPr>
        <p:spPr>
          <a:xfrm>
            <a:off x="4786849" y="2599485"/>
            <a:ext cx="3650912" cy="1384995"/>
          </a:xfrm>
          <a:prstGeom prst="rect">
            <a:avLst/>
          </a:prstGeom>
        </p:spPr>
        <p:txBody>
          <a:bodyPr wrap="square">
            <a:spAutoFit/>
          </a:bodyPr>
          <a:lstStyle/>
          <a:p>
            <a:r>
              <a:rPr lang="en-GB" sz="1400" b="1" i="1" dirty="0">
                <a:solidFill>
                  <a:srgbClr val="201F1E"/>
                </a:solidFill>
                <a:latin typeface="+mn-lt"/>
              </a:rPr>
              <a:t>“I enjoy studying Sociology with miss Silvera. Not only does she make the lesson 10x more fun by embedding her own stories and giving life advice, but she also teaches you some valuable educational skills such as, useful ways to improve your writing.” – Jasmin </a:t>
            </a:r>
            <a:endParaRPr lang="en-GB" sz="1400" b="1" i="1" dirty="0">
              <a:latin typeface="+mn-lt"/>
            </a:endParaRPr>
          </a:p>
        </p:txBody>
      </p:sp>
      <p:sp>
        <p:nvSpPr>
          <p:cNvPr id="8" name="TextBox 7">
            <a:extLst>
              <a:ext uri="{FF2B5EF4-FFF2-40B4-BE49-F238E27FC236}">
                <a16:creationId xmlns:a16="http://schemas.microsoft.com/office/drawing/2014/main" id="{ABD8B13C-300B-4ABA-BEB0-137072C24225}"/>
              </a:ext>
            </a:extLst>
          </p:cNvPr>
          <p:cNvSpPr txBox="1"/>
          <p:nvPr/>
        </p:nvSpPr>
        <p:spPr>
          <a:xfrm>
            <a:off x="288587" y="3045213"/>
            <a:ext cx="4068566" cy="954107"/>
          </a:xfrm>
          <a:prstGeom prst="rect">
            <a:avLst/>
          </a:prstGeom>
          <a:noFill/>
        </p:spPr>
        <p:txBody>
          <a:bodyPr wrap="square">
            <a:spAutoFit/>
          </a:bodyPr>
          <a:lstStyle/>
          <a:p>
            <a:r>
              <a:rPr lang="en-US" sz="1400" b="0" i="1" dirty="0">
                <a:solidFill>
                  <a:srgbClr val="201F1E"/>
                </a:solidFill>
                <a:effectLst/>
                <a:latin typeface="+mn-lt"/>
              </a:rPr>
              <a:t>“Sociology is my </a:t>
            </a:r>
            <a:r>
              <a:rPr lang="en-US" sz="1400" b="0" i="1" dirty="0" err="1">
                <a:solidFill>
                  <a:srgbClr val="201F1E"/>
                </a:solidFill>
                <a:effectLst/>
                <a:latin typeface="+mn-lt"/>
              </a:rPr>
              <a:t>favourite</a:t>
            </a:r>
            <a:r>
              <a:rPr lang="en-US" sz="1400" b="0" i="1" dirty="0">
                <a:solidFill>
                  <a:srgbClr val="201F1E"/>
                </a:solidFill>
                <a:effectLst/>
                <a:latin typeface="+mn-lt"/>
              </a:rPr>
              <a:t> A-level subject. We have amazing class debates and what I love most is the fact that we can apply what we learn in the classroom to the outside world”! - Gian </a:t>
            </a:r>
            <a:endParaRPr lang="en-GB" sz="1400" i="1" dirty="0">
              <a:latin typeface="+mn-lt"/>
            </a:endParaRPr>
          </a:p>
        </p:txBody>
      </p:sp>
      <p:sp>
        <p:nvSpPr>
          <p:cNvPr id="10" name="TextBox 9">
            <a:extLst>
              <a:ext uri="{FF2B5EF4-FFF2-40B4-BE49-F238E27FC236}">
                <a16:creationId xmlns:a16="http://schemas.microsoft.com/office/drawing/2014/main" id="{0C1B522E-A06E-43B9-A356-E37937136F72}"/>
              </a:ext>
            </a:extLst>
          </p:cNvPr>
          <p:cNvSpPr txBox="1"/>
          <p:nvPr/>
        </p:nvSpPr>
        <p:spPr>
          <a:xfrm>
            <a:off x="3400745" y="4242676"/>
            <a:ext cx="5414481" cy="1815882"/>
          </a:xfrm>
          <a:prstGeom prst="rect">
            <a:avLst/>
          </a:prstGeom>
          <a:noFill/>
        </p:spPr>
        <p:txBody>
          <a:bodyPr wrap="square">
            <a:spAutoFit/>
          </a:bodyPr>
          <a:lstStyle/>
          <a:p>
            <a:r>
              <a:rPr lang="en-US" sz="1400" b="0" i="1" dirty="0">
                <a:solidFill>
                  <a:schemeClr val="tx1">
                    <a:lumMod val="75000"/>
                    <a:lumOff val="25000"/>
                  </a:schemeClr>
                </a:solidFill>
                <a:effectLst/>
                <a:latin typeface="+mn-lt"/>
              </a:rPr>
              <a:t>Sociology a social science, is a very intellectual and interesting subject. Educating and expanding your knowledge on social behavior, society, patterns of social relationships, social interaction, and cultures enables further understanding on issues that surround everyday life. It directs attention to how the parts of society fit together and change, as well as makes us aware of the consequences of that social change. This is such an enjoyable subject to learn that helps contribute to a further understanding of societal issues. It is one of my </a:t>
            </a:r>
            <a:r>
              <a:rPr lang="en-US" sz="1400" b="0" i="1" dirty="0" err="1">
                <a:solidFill>
                  <a:schemeClr val="tx1">
                    <a:lumMod val="75000"/>
                    <a:lumOff val="25000"/>
                  </a:schemeClr>
                </a:solidFill>
                <a:effectLst/>
                <a:latin typeface="+mn-lt"/>
              </a:rPr>
              <a:t>favourites</a:t>
            </a:r>
            <a:r>
              <a:rPr lang="en-US" sz="1400" b="0" i="1" dirty="0">
                <a:solidFill>
                  <a:schemeClr val="tx1">
                    <a:lumMod val="75000"/>
                    <a:lumOff val="25000"/>
                  </a:schemeClr>
                </a:solidFill>
                <a:effectLst/>
                <a:latin typeface="+mn-lt"/>
              </a:rPr>
              <a:t>. – Riya </a:t>
            </a:r>
            <a:endParaRPr lang="en-GB" sz="1400" i="1" dirty="0">
              <a:solidFill>
                <a:schemeClr val="tx1">
                  <a:lumMod val="75000"/>
                  <a:lumOff val="25000"/>
                </a:schemeClr>
              </a:solidFill>
              <a:latin typeface="+mn-lt"/>
            </a:endParaRPr>
          </a:p>
        </p:txBody>
      </p:sp>
      <p:sp>
        <p:nvSpPr>
          <p:cNvPr id="12" name="TextBox 11">
            <a:extLst>
              <a:ext uri="{FF2B5EF4-FFF2-40B4-BE49-F238E27FC236}">
                <a16:creationId xmlns:a16="http://schemas.microsoft.com/office/drawing/2014/main" id="{C8C69849-8DA2-4D76-9CB6-6DA3EB3C89F8}"/>
              </a:ext>
            </a:extLst>
          </p:cNvPr>
          <p:cNvSpPr txBox="1"/>
          <p:nvPr/>
        </p:nvSpPr>
        <p:spPr>
          <a:xfrm>
            <a:off x="422151" y="4806010"/>
            <a:ext cx="2773111" cy="954107"/>
          </a:xfrm>
          <a:prstGeom prst="rect">
            <a:avLst/>
          </a:prstGeom>
          <a:noFill/>
        </p:spPr>
        <p:txBody>
          <a:bodyPr wrap="square">
            <a:spAutoFit/>
          </a:bodyPr>
          <a:lstStyle/>
          <a:p>
            <a:r>
              <a:rPr lang="en-US" sz="1400" b="0" i="1" dirty="0">
                <a:solidFill>
                  <a:srgbClr val="000000"/>
                </a:solidFill>
                <a:effectLst/>
                <a:latin typeface="Calibri" panose="020F0502020204030204" pitchFamily="34" charset="0"/>
              </a:rPr>
              <a:t> </a:t>
            </a:r>
            <a:r>
              <a:rPr lang="en-US" sz="1400" b="1" i="1" dirty="0">
                <a:solidFill>
                  <a:srgbClr val="000000"/>
                </a:solidFill>
                <a:effectLst/>
                <a:latin typeface="Calibri" panose="020F0502020204030204" pitchFamily="34" charset="0"/>
              </a:rPr>
              <a:t>Studying Sociology has broadened my knowledge of the different functions structures play in society.” – </a:t>
            </a:r>
            <a:r>
              <a:rPr lang="en-US" sz="1400" b="1" i="1" dirty="0" err="1">
                <a:solidFill>
                  <a:srgbClr val="000000"/>
                </a:solidFill>
              </a:rPr>
              <a:t>Inderpreet</a:t>
            </a:r>
            <a:endParaRPr lang="en-GB" sz="1400" i="1" dirty="0"/>
          </a:p>
        </p:txBody>
      </p:sp>
    </p:spTree>
    <p:extLst>
      <p:ext uri="{BB962C8B-B14F-4D97-AF65-F5344CB8AC3E}">
        <p14:creationId xmlns:p14="http://schemas.microsoft.com/office/powerpoint/2010/main" val="30272578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8" ma:contentTypeDescription="Create a new document." ma:contentTypeScope="" ma:versionID="118f3d4e211a8935a3536f247f515830">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8cbd0fcc49d177e5d00cb0798cd029d6"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element ref="ns3:MediaServiceAutoTags" minOccurs="0"/>
                <xsd:element ref="ns3: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Activity" ma:index="19" nillable="true" ma:displayName="Activity" ma:format="Dropdown" ma:internalName="Activit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25463D-3F8D-4E8B-87C8-84D70ECB820F}">
  <ds:schemaRefs>
    <ds:schemaRef ds:uri="http://schemas.microsoft.com/sharepoint/v3/contenttype/forms"/>
  </ds:schemaRefs>
</ds:datastoreItem>
</file>

<file path=customXml/itemProps2.xml><?xml version="1.0" encoding="utf-8"?>
<ds:datastoreItem xmlns:ds="http://schemas.openxmlformats.org/officeDocument/2006/customXml" ds:itemID="{4EDBAB95-DE7E-4E23-B6E3-B4627169F3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ad77b7-36cf-4fc5-a12d-9aab5d805e21"/>
    <ds:schemaRef ds:uri="22fdf05c-3d90-4b3b-b969-2cb9f703fb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146</TotalTime>
  <Words>1019</Words>
  <Application>Microsoft Office PowerPoint</Application>
  <PresentationFormat>On-screen Show (4:3)</PresentationFormat>
  <Paragraphs>60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Welcome to the Nishkam Sociology department</vt:lpstr>
      <vt:lpstr>Head of Department welcome</vt:lpstr>
      <vt:lpstr>What you can expect in your Sociology lessons</vt:lpstr>
      <vt:lpstr>What you will study in Sociology</vt:lpstr>
      <vt:lpstr>An example topic from Sociology </vt:lpstr>
      <vt:lpstr>Where can Sociology take you?</vt:lpstr>
      <vt:lpstr>What we expect from you </vt:lpstr>
      <vt:lpstr>Student perceptions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Nishkam Soicology department</dc:title>
  <dc:creator>Shauna Silvera</dc:creator>
  <cp:lastModifiedBy>Shauna Silvera</cp:lastModifiedBy>
  <cp:revision>4</cp:revision>
  <dcterms:created xsi:type="dcterms:W3CDTF">2020-11-19T12:46:59Z</dcterms:created>
  <dcterms:modified xsi:type="dcterms:W3CDTF">2022-09-16T14:59:46Z</dcterms:modified>
</cp:coreProperties>
</file>