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14"/>
  </p:notesMasterIdLst>
  <p:handoutMasterIdLst>
    <p:handoutMasterId r:id="rId15"/>
  </p:handoutMasterIdLst>
  <p:sldIdLst>
    <p:sldId id="296" r:id="rId4"/>
    <p:sldId id="297" r:id="rId5"/>
    <p:sldId id="299" r:id="rId6"/>
    <p:sldId id="300" r:id="rId7"/>
    <p:sldId id="301" r:id="rId8"/>
    <p:sldId id="302" r:id="rId9"/>
    <p:sldId id="303" r:id="rId10"/>
    <p:sldId id="304" r:id="rId11"/>
    <p:sldId id="305" r:id="rId12"/>
    <p:sldId id="306" r:id="rId13"/>
  </p:sldIdLst>
  <p:sldSz cx="9144000" cy="6858000" type="screen4x3"/>
  <p:notesSz cx="6669088" cy="99282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EBB00"/>
    <a:srgbClr val="757575"/>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33455C-E54A-9BAE-35E6-1919FECE1155}" v="3" dt="2022-09-16T14:58:29.231"/>
    <p1510:client id="{D599B599-3221-4DF3-A7F7-13A5EE6C1AB3}" v="1" dt="2020-11-23T12:53:37.1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86" autoAdjust="0"/>
    <p:restoredTop sz="99829" autoAdjust="0"/>
  </p:normalViewPr>
  <p:slideViewPr>
    <p:cSldViewPr>
      <p:cViewPr varScale="1">
        <p:scale>
          <a:sx n="100" d="100"/>
          <a:sy n="100" d="100"/>
        </p:scale>
        <p:origin x="716" y="5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1.xml"/><Relationship Id="rId21" Type="http://schemas.microsoft.com/office/2015/10/relationships/revisionInfo" Target="revisionInfo.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yoti Chauhan" userId="0b6517b3-52fa-4c7c-82dc-44a67db37755" providerId="ADAL" clId="{00941827-A498-462C-9BDF-CD627D8FBDF7}"/>
    <pc:docChg chg="custSel delSld modSld">
      <pc:chgData name="Jyoti Chauhan" userId="0b6517b3-52fa-4c7c-82dc-44a67db37755" providerId="ADAL" clId="{00941827-A498-462C-9BDF-CD627D8FBDF7}" dt="2020-11-20T14:47:04.271" v="1749" actId="20577"/>
      <pc:docMkLst>
        <pc:docMk/>
      </pc:docMkLst>
      <pc:sldChg chg="modSp">
        <pc:chgData name="Jyoti Chauhan" userId="0b6517b3-52fa-4c7c-82dc-44a67db37755" providerId="ADAL" clId="{00941827-A498-462C-9BDF-CD627D8FBDF7}" dt="2020-11-20T14:42:46.957" v="1712" actId="403"/>
        <pc:sldMkLst>
          <pc:docMk/>
          <pc:sldMk cId="2168633688" sldId="297"/>
        </pc:sldMkLst>
        <pc:spChg chg="mod">
          <ac:chgData name="Jyoti Chauhan" userId="0b6517b3-52fa-4c7c-82dc-44a67db37755" providerId="ADAL" clId="{00941827-A498-462C-9BDF-CD627D8FBDF7}" dt="2020-11-20T14:42:46.957" v="1712" actId="403"/>
          <ac:spMkLst>
            <pc:docMk/>
            <pc:sldMk cId="2168633688" sldId="297"/>
            <ac:spMk id="4098" creationId="{BB2AC94D-B100-4E0B-A1DC-C7C7034715B2}"/>
          </ac:spMkLst>
        </pc:spChg>
      </pc:sldChg>
      <pc:sldChg chg="modSp">
        <pc:chgData name="Jyoti Chauhan" userId="0b6517b3-52fa-4c7c-82dc-44a67db37755" providerId="ADAL" clId="{00941827-A498-462C-9BDF-CD627D8FBDF7}" dt="2020-11-20T14:47:04.271" v="1749" actId="20577"/>
        <pc:sldMkLst>
          <pc:docMk/>
          <pc:sldMk cId="3234652443" sldId="298"/>
        </pc:sldMkLst>
        <pc:spChg chg="mod">
          <ac:chgData name="Jyoti Chauhan" userId="0b6517b3-52fa-4c7c-82dc-44a67db37755" providerId="ADAL" clId="{00941827-A498-462C-9BDF-CD627D8FBDF7}" dt="2020-11-20T14:47:04.271" v="1749" actId="20577"/>
          <ac:spMkLst>
            <pc:docMk/>
            <pc:sldMk cId="3234652443" sldId="298"/>
            <ac:spMk id="4098" creationId="{BB2AC94D-B100-4E0B-A1DC-C7C7034715B2}"/>
          </ac:spMkLst>
        </pc:spChg>
      </pc:sldChg>
      <pc:sldChg chg="modSp">
        <pc:chgData name="Jyoti Chauhan" userId="0b6517b3-52fa-4c7c-82dc-44a67db37755" providerId="ADAL" clId="{00941827-A498-462C-9BDF-CD627D8FBDF7}" dt="2020-11-20T14:46:49.341" v="1743" actId="12"/>
        <pc:sldMkLst>
          <pc:docMk/>
          <pc:sldMk cId="3727645336" sldId="300"/>
        </pc:sldMkLst>
        <pc:spChg chg="mod">
          <ac:chgData name="Jyoti Chauhan" userId="0b6517b3-52fa-4c7c-82dc-44a67db37755" providerId="ADAL" clId="{00941827-A498-462C-9BDF-CD627D8FBDF7}" dt="2020-11-20T14:46:49.341" v="1743" actId="12"/>
          <ac:spMkLst>
            <pc:docMk/>
            <pc:sldMk cId="3727645336" sldId="300"/>
            <ac:spMk id="4098" creationId="{BB2AC94D-B100-4E0B-A1DC-C7C7034715B2}"/>
          </ac:spMkLst>
        </pc:spChg>
      </pc:sldChg>
      <pc:sldChg chg="modSp">
        <pc:chgData name="Jyoti Chauhan" userId="0b6517b3-52fa-4c7c-82dc-44a67db37755" providerId="ADAL" clId="{00941827-A498-462C-9BDF-CD627D8FBDF7}" dt="2020-11-20T14:43:09.889" v="1718" actId="403"/>
        <pc:sldMkLst>
          <pc:docMk/>
          <pc:sldMk cId="2508968139" sldId="301"/>
        </pc:sldMkLst>
        <pc:spChg chg="mod">
          <ac:chgData name="Jyoti Chauhan" userId="0b6517b3-52fa-4c7c-82dc-44a67db37755" providerId="ADAL" clId="{00941827-A498-462C-9BDF-CD627D8FBDF7}" dt="2020-11-20T14:43:09.889" v="1718" actId="403"/>
          <ac:spMkLst>
            <pc:docMk/>
            <pc:sldMk cId="2508968139" sldId="301"/>
            <ac:spMk id="4098" creationId="{BB2AC94D-B100-4E0B-A1DC-C7C7034715B2}"/>
          </ac:spMkLst>
        </pc:spChg>
        <pc:spChg chg="mod">
          <ac:chgData name="Jyoti Chauhan" userId="0b6517b3-52fa-4c7c-82dc-44a67db37755" providerId="ADAL" clId="{00941827-A498-462C-9BDF-CD627D8FBDF7}" dt="2020-11-20T14:30:23.098" v="669" actId="20577"/>
          <ac:spMkLst>
            <pc:docMk/>
            <pc:sldMk cId="2508968139" sldId="301"/>
            <ac:spMk id="4101" creationId="{CD1A8D65-B3D2-4379-AFCD-7453F21DB88F}"/>
          </ac:spMkLst>
        </pc:spChg>
      </pc:sldChg>
      <pc:sldChg chg="modSp">
        <pc:chgData name="Jyoti Chauhan" userId="0b6517b3-52fa-4c7c-82dc-44a67db37755" providerId="ADAL" clId="{00941827-A498-462C-9BDF-CD627D8FBDF7}" dt="2020-11-20T14:46:45.110" v="1741" actId="12"/>
        <pc:sldMkLst>
          <pc:docMk/>
          <pc:sldMk cId="334321361" sldId="302"/>
        </pc:sldMkLst>
        <pc:spChg chg="mod">
          <ac:chgData name="Jyoti Chauhan" userId="0b6517b3-52fa-4c7c-82dc-44a67db37755" providerId="ADAL" clId="{00941827-A498-462C-9BDF-CD627D8FBDF7}" dt="2020-11-20T14:46:45.110" v="1741" actId="12"/>
          <ac:spMkLst>
            <pc:docMk/>
            <pc:sldMk cId="334321361" sldId="302"/>
            <ac:spMk id="4098" creationId="{BB2AC94D-B100-4E0B-A1DC-C7C7034715B2}"/>
          </ac:spMkLst>
        </pc:spChg>
        <pc:spChg chg="mod">
          <ac:chgData name="Jyoti Chauhan" userId="0b6517b3-52fa-4c7c-82dc-44a67db37755" providerId="ADAL" clId="{00941827-A498-462C-9BDF-CD627D8FBDF7}" dt="2020-11-20T14:31:51.843" v="862" actId="20577"/>
          <ac:spMkLst>
            <pc:docMk/>
            <pc:sldMk cId="334321361" sldId="302"/>
            <ac:spMk id="4101" creationId="{CD1A8D65-B3D2-4379-AFCD-7453F21DB88F}"/>
          </ac:spMkLst>
        </pc:spChg>
      </pc:sldChg>
      <pc:sldChg chg="modSp">
        <pc:chgData name="Jyoti Chauhan" userId="0b6517b3-52fa-4c7c-82dc-44a67db37755" providerId="ADAL" clId="{00941827-A498-462C-9BDF-CD627D8FBDF7}" dt="2020-11-20T14:46:40.250" v="1739" actId="12"/>
        <pc:sldMkLst>
          <pc:docMk/>
          <pc:sldMk cId="4117400515" sldId="303"/>
        </pc:sldMkLst>
        <pc:spChg chg="mod">
          <ac:chgData name="Jyoti Chauhan" userId="0b6517b3-52fa-4c7c-82dc-44a67db37755" providerId="ADAL" clId="{00941827-A498-462C-9BDF-CD627D8FBDF7}" dt="2020-11-20T14:46:40.250" v="1739" actId="12"/>
          <ac:spMkLst>
            <pc:docMk/>
            <pc:sldMk cId="4117400515" sldId="303"/>
            <ac:spMk id="4098" creationId="{BB2AC94D-B100-4E0B-A1DC-C7C7034715B2}"/>
          </ac:spMkLst>
        </pc:spChg>
        <pc:spChg chg="mod">
          <ac:chgData name="Jyoti Chauhan" userId="0b6517b3-52fa-4c7c-82dc-44a67db37755" providerId="ADAL" clId="{00941827-A498-462C-9BDF-CD627D8FBDF7}" dt="2020-11-20T14:36:30.183" v="1498" actId="20577"/>
          <ac:spMkLst>
            <pc:docMk/>
            <pc:sldMk cId="4117400515" sldId="303"/>
            <ac:spMk id="4101" creationId="{CD1A8D65-B3D2-4379-AFCD-7453F21DB88F}"/>
          </ac:spMkLst>
        </pc:spChg>
      </pc:sldChg>
      <pc:sldChg chg="modSp">
        <pc:chgData name="Jyoti Chauhan" userId="0b6517b3-52fa-4c7c-82dc-44a67db37755" providerId="ADAL" clId="{00941827-A498-462C-9BDF-CD627D8FBDF7}" dt="2020-11-20T14:43:29.777" v="1725" actId="404"/>
        <pc:sldMkLst>
          <pc:docMk/>
          <pc:sldMk cId="1358749684" sldId="304"/>
        </pc:sldMkLst>
        <pc:spChg chg="mod">
          <ac:chgData name="Jyoti Chauhan" userId="0b6517b3-52fa-4c7c-82dc-44a67db37755" providerId="ADAL" clId="{00941827-A498-462C-9BDF-CD627D8FBDF7}" dt="2020-11-20T14:43:29.777" v="1725" actId="404"/>
          <ac:spMkLst>
            <pc:docMk/>
            <pc:sldMk cId="1358749684" sldId="304"/>
            <ac:spMk id="4098" creationId="{BB2AC94D-B100-4E0B-A1DC-C7C7034715B2}"/>
          </ac:spMkLst>
        </pc:spChg>
        <pc:spChg chg="mod">
          <ac:chgData name="Jyoti Chauhan" userId="0b6517b3-52fa-4c7c-82dc-44a67db37755" providerId="ADAL" clId="{00941827-A498-462C-9BDF-CD627D8FBDF7}" dt="2020-11-20T14:37:26.196" v="1553" actId="20577"/>
          <ac:spMkLst>
            <pc:docMk/>
            <pc:sldMk cId="1358749684" sldId="304"/>
            <ac:spMk id="4101" creationId="{CD1A8D65-B3D2-4379-AFCD-7453F21DB88F}"/>
          </ac:spMkLst>
        </pc:spChg>
      </pc:sldChg>
      <pc:sldChg chg="modSp">
        <pc:chgData name="Jyoti Chauhan" userId="0b6517b3-52fa-4c7c-82dc-44a67db37755" providerId="ADAL" clId="{00941827-A498-462C-9BDF-CD627D8FBDF7}" dt="2020-11-20T14:43:43.682" v="1728" actId="403"/>
        <pc:sldMkLst>
          <pc:docMk/>
          <pc:sldMk cId="3505954628" sldId="305"/>
        </pc:sldMkLst>
        <pc:spChg chg="mod">
          <ac:chgData name="Jyoti Chauhan" userId="0b6517b3-52fa-4c7c-82dc-44a67db37755" providerId="ADAL" clId="{00941827-A498-462C-9BDF-CD627D8FBDF7}" dt="2020-11-20T14:43:43.682" v="1728" actId="403"/>
          <ac:spMkLst>
            <pc:docMk/>
            <pc:sldMk cId="3505954628" sldId="305"/>
            <ac:spMk id="4098" creationId="{BB2AC94D-B100-4E0B-A1DC-C7C7034715B2}"/>
          </ac:spMkLst>
        </pc:spChg>
      </pc:sldChg>
      <pc:sldChg chg="modSp">
        <pc:chgData name="Jyoti Chauhan" userId="0b6517b3-52fa-4c7c-82dc-44a67db37755" providerId="ADAL" clId="{00941827-A498-462C-9BDF-CD627D8FBDF7}" dt="2020-11-20T14:46:35.341" v="1738" actId="12"/>
        <pc:sldMkLst>
          <pc:docMk/>
          <pc:sldMk cId="3027257885" sldId="306"/>
        </pc:sldMkLst>
        <pc:spChg chg="mod">
          <ac:chgData name="Jyoti Chauhan" userId="0b6517b3-52fa-4c7c-82dc-44a67db37755" providerId="ADAL" clId="{00941827-A498-462C-9BDF-CD627D8FBDF7}" dt="2020-11-20T14:46:35.341" v="1738" actId="12"/>
          <ac:spMkLst>
            <pc:docMk/>
            <pc:sldMk cId="3027257885" sldId="306"/>
            <ac:spMk id="4098" creationId="{BB2AC94D-B100-4E0B-A1DC-C7C7034715B2}"/>
          </ac:spMkLst>
        </pc:spChg>
      </pc:sldChg>
      <pc:sldChg chg="del">
        <pc:chgData name="Jyoti Chauhan" userId="0b6517b3-52fa-4c7c-82dc-44a67db37755" providerId="ADAL" clId="{00941827-A498-462C-9BDF-CD627D8FBDF7}" dt="2020-11-20T14:40:10.421" v="1710" actId="2696"/>
        <pc:sldMkLst>
          <pc:docMk/>
          <pc:sldMk cId="865372661" sldId="310"/>
        </pc:sldMkLst>
      </pc:sldChg>
    </pc:docChg>
  </pc:docChgLst>
  <pc:docChgLst>
    <pc:chgData name="Jyoti Chauhan" userId="0b6517b3-52fa-4c7c-82dc-44a67db37755" providerId="ADAL" clId="{D599B599-3221-4DF3-A7F7-13A5EE6C1AB3}"/>
    <pc:docChg chg="custSel modSld">
      <pc:chgData name="Jyoti Chauhan" userId="0b6517b3-52fa-4c7c-82dc-44a67db37755" providerId="ADAL" clId="{D599B599-3221-4DF3-A7F7-13A5EE6C1AB3}" dt="2020-11-23T13:08:35.735" v="87" actId="20577"/>
      <pc:docMkLst>
        <pc:docMk/>
      </pc:docMkLst>
      <pc:sldChg chg="modSp mod">
        <pc:chgData name="Jyoti Chauhan" userId="0b6517b3-52fa-4c7c-82dc-44a67db37755" providerId="ADAL" clId="{D599B599-3221-4DF3-A7F7-13A5EE6C1AB3}" dt="2020-11-19T14:03:48.883" v="34" actId="20577"/>
        <pc:sldMkLst>
          <pc:docMk/>
          <pc:sldMk cId="0" sldId="296"/>
        </pc:sldMkLst>
        <pc:spChg chg="mod">
          <ac:chgData name="Jyoti Chauhan" userId="0b6517b3-52fa-4c7c-82dc-44a67db37755" providerId="ADAL" clId="{D599B599-3221-4DF3-A7F7-13A5EE6C1AB3}" dt="2020-11-19T14:03:48.883" v="34" actId="20577"/>
          <ac:spMkLst>
            <pc:docMk/>
            <pc:sldMk cId="0" sldId="296"/>
            <ac:spMk id="4101" creationId="{CD1A8D65-B3D2-4379-AFCD-7453F21DB88F}"/>
          </ac:spMkLst>
        </pc:spChg>
      </pc:sldChg>
      <pc:sldChg chg="modSp mod">
        <pc:chgData name="Jyoti Chauhan" userId="0b6517b3-52fa-4c7c-82dc-44a67db37755" providerId="ADAL" clId="{D599B599-3221-4DF3-A7F7-13A5EE6C1AB3}" dt="2020-11-23T13:08:35.735" v="87" actId="20577"/>
        <pc:sldMkLst>
          <pc:docMk/>
          <pc:sldMk cId="3234652443" sldId="298"/>
        </pc:sldMkLst>
        <pc:spChg chg="mod">
          <ac:chgData name="Jyoti Chauhan" userId="0b6517b3-52fa-4c7c-82dc-44a67db37755" providerId="ADAL" clId="{D599B599-3221-4DF3-A7F7-13A5EE6C1AB3}" dt="2020-11-23T13:08:35.735" v="87" actId="20577"/>
          <ac:spMkLst>
            <pc:docMk/>
            <pc:sldMk cId="3234652443" sldId="298"/>
            <ac:spMk id="4098" creationId="{BB2AC94D-B100-4E0B-A1DC-C7C7034715B2}"/>
          </ac:spMkLst>
        </pc:spChg>
      </pc:sldChg>
      <pc:sldChg chg="addSp modSp mod">
        <pc:chgData name="Jyoti Chauhan" userId="0b6517b3-52fa-4c7c-82dc-44a67db37755" providerId="ADAL" clId="{D599B599-3221-4DF3-A7F7-13A5EE6C1AB3}" dt="2020-11-23T12:53:57.804" v="61" actId="14100"/>
        <pc:sldMkLst>
          <pc:docMk/>
          <pc:sldMk cId="3868402417" sldId="299"/>
        </pc:sldMkLst>
        <pc:picChg chg="add mod">
          <ac:chgData name="Jyoti Chauhan" userId="0b6517b3-52fa-4c7c-82dc-44a67db37755" providerId="ADAL" clId="{D599B599-3221-4DF3-A7F7-13A5EE6C1AB3}" dt="2020-11-23T12:53:55.611" v="60" actId="14100"/>
          <ac:picMkLst>
            <pc:docMk/>
            <pc:sldMk cId="3868402417" sldId="299"/>
            <ac:picMk id="3" creationId="{0DCB5779-2BB1-47A7-AB0C-05467B6CBF9F}"/>
          </ac:picMkLst>
        </pc:picChg>
        <pc:picChg chg="add mod">
          <ac:chgData name="Jyoti Chauhan" userId="0b6517b3-52fa-4c7c-82dc-44a67db37755" providerId="ADAL" clId="{D599B599-3221-4DF3-A7F7-13A5EE6C1AB3}" dt="2020-11-23T12:53:57.804" v="61" actId="14100"/>
          <ac:picMkLst>
            <pc:docMk/>
            <pc:sldMk cId="3868402417" sldId="299"/>
            <ac:picMk id="5" creationId="{B8BE751D-5E44-4B45-8EBE-698D1BD7AFFB}"/>
          </ac:picMkLst>
        </pc:picChg>
      </pc:sldChg>
      <pc:sldChg chg="modSp mod">
        <pc:chgData name="Jyoti Chauhan" userId="0b6517b3-52fa-4c7c-82dc-44a67db37755" providerId="ADAL" clId="{D599B599-3221-4DF3-A7F7-13A5EE6C1AB3}" dt="2020-11-19T14:04:11.296" v="47" actId="20577"/>
        <pc:sldMkLst>
          <pc:docMk/>
          <pc:sldMk cId="3727645336" sldId="300"/>
        </pc:sldMkLst>
        <pc:spChg chg="mod">
          <ac:chgData name="Jyoti Chauhan" userId="0b6517b3-52fa-4c7c-82dc-44a67db37755" providerId="ADAL" clId="{D599B599-3221-4DF3-A7F7-13A5EE6C1AB3}" dt="2020-11-19T14:04:11.296" v="47" actId="20577"/>
          <ac:spMkLst>
            <pc:docMk/>
            <pc:sldMk cId="3727645336" sldId="300"/>
            <ac:spMk id="4101" creationId="{CD1A8D65-B3D2-4379-AFCD-7453F21DB88F}"/>
          </ac:spMkLst>
        </pc:spChg>
      </pc:sldChg>
      <pc:sldChg chg="modSp mod">
        <pc:chgData name="Jyoti Chauhan" userId="0b6517b3-52fa-4c7c-82dc-44a67db37755" providerId="ADAL" clId="{D599B599-3221-4DF3-A7F7-13A5EE6C1AB3}" dt="2020-11-23T13:07:01.137" v="70" actId="20577"/>
        <pc:sldMkLst>
          <pc:docMk/>
          <pc:sldMk cId="3027257885" sldId="306"/>
        </pc:sldMkLst>
        <pc:spChg chg="mod">
          <ac:chgData name="Jyoti Chauhan" userId="0b6517b3-52fa-4c7c-82dc-44a67db37755" providerId="ADAL" clId="{D599B599-3221-4DF3-A7F7-13A5EE6C1AB3}" dt="2020-11-23T13:07:01.137" v="70" actId="20577"/>
          <ac:spMkLst>
            <pc:docMk/>
            <pc:sldMk cId="3027257885" sldId="306"/>
            <ac:spMk id="4098" creationId="{BB2AC94D-B100-4E0B-A1DC-C7C7034715B2}"/>
          </ac:spMkLst>
        </pc:spChg>
      </pc:sldChg>
    </pc:docChg>
  </pc:docChgLst>
  <pc:docChgLst>
    <pc:chgData name="Adam Ruhe" userId="S::a.ruhe@nishkamschools.org::1461294f-d672-4616-8876-4ea691fb4445" providerId="AD" clId="Web-{9C33455C-E54A-9BAE-35E6-1919FECE1155}"/>
    <pc:docChg chg="delSld">
      <pc:chgData name="Adam Ruhe" userId="S::a.ruhe@nishkamschools.org::1461294f-d672-4616-8876-4ea691fb4445" providerId="AD" clId="Web-{9C33455C-E54A-9BAE-35E6-1919FECE1155}" dt="2022-09-16T14:58:29.231" v="2"/>
      <pc:docMkLst>
        <pc:docMk/>
      </pc:docMkLst>
      <pc:sldChg chg="del">
        <pc:chgData name="Adam Ruhe" userId="S::a.ruhe@nishkamschools.org::1461294f-d672-4616-8876-4ea691fb4445" providerId="AD" clId="Web-{9C33455C-E54A-9BAE-35E6-1919FECE1155}" dt="2022-09-16T14:58:25.309" v="0"/>
        <pc:sldMkLst>
          <pc:docMk/>
          <pc:sldMk cId="3234652443" sldId="298"/>
        </pc:sldMkLst>
      </pc:sldChg>
      <pc:sldChg chg="del">
        <pc:chgData name="Adam Ruhe" userId="S::a.ruhe@nishkamschools.org::1461294f-d672-4616-8876-4ea691fb4445" providerId="AD" clId="Web-{9C33455C-E54A-9BAE-35E6-1919FECE1155}" dt="2022-09-16T14:58:28.090" v="1"/>
        <pc:sldMkLst>
          <pc:docMk/>
          <pc:sldMk cId="3463527952" sldId="308"/>
        </pc:sldMkLst>
      </pc:sldChg>
      <pc:sldChg chg="del">
        <pc:chgData name="Adam Ruhe" userId="S::a.ruhe@nishkamschools.org::1461294f-d672-4616-8876-4ea691fb4445" providerId="AD" clId="Web-{9C33455C-E54A-9BAE-35E6-1919FECE1155}" dt="2022-09-16T14:58:29.231" v="2"/>
        <pc:sldMkLst>
          <pc:docMk/>
          <pc:sldMk cId="4069096411" sldId="30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84B157-364E-4A7E-9F90-90AF1262F153}"/>
              </a:ext>
            </a:extLst>
          </p:cNvPr>
          <p:cNvSpPr>
            <a:spLocks noGrp="1"/>
          </p:cNvSpPr>
          <p:nvPr>
            <p:ph type="hdr" sz="quarter"/>
          </p:nvPr>
        </p:nvSpPr>
        <p:spPr>
          <a:xfrm>
            <a:off x="0" y="0"/>
            <a:ext cx="2890838"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A97EE61B-6B0B-49B7-A221-3D67B6F0DF45}"/>
              </a:ext>
            </a:extLst>
          </p:cNvPr>
          <p:cNvSpPr>
            <a:spLocks noGrp="1"/>
          </p:cNvSpPr>
          <p:nvPr>
            <p:ph type="dt" sz="quarter" idx="1"/>
          </p:nvPr>
        </p:nvSpPr>
        <p:spPr>
          <a:xfrm>
            <a:off x="3776663" y="0"/>
            <a:ext cx="2890837"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572DA07B-9484-40D7-83AE-4255794786D7}" type="datetimeFigureOut">
              <a:rPr lang="en-GB" altLang="en-US"/>
              <a:pPr>
                <a:defRPr/>
              </a:pPr>
              <a:t>16/09/2022</a:t>
            </a:fld>
            <a:endParaRPr lang="en-GB" altLang="en-US"/>
          </a:p>
        </p:txBody>
      </p:sp>
      <p:sp>
        <p:nvSpPr>
          <p:cNvPr id="4" name="Footer Placeholder 3">
            <a:extLst>
              <a:ext uri="{FF2B5EF4-FFF2-40B4-BE49-F238E27FC236}">
                <a16:creationId xmlns:a16="http://schemas.microsoft.com/office/drawing/2014/main" id="{4E57DC6C-C019-45A4-B3A3-A28000C534FE}"/>
              </a:ext>
            </a:extLst>
          </p:cNvPr>
          <p:cNvSpPr>
            <a:spLocks noGrp="1"/>
          </p:cNvSpPr>
          <p:nvPr>
            <p:ph type="ftr" sz="quarter" idx="2"/>
          </p:nvPr>
        </p:nvSpPr>
        <p:spPr>
          <a:xfrm>
            <a:off x="0" y="9429750"/>
            <a:ext cx="2890838"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 name="Slide Number Placeholder 4">
            <a:extLst>
              <a:ext uri="{FF2B5EF4-FFF2-40B4-BE49-F238E27FC236}">
                <a16:creationId xmlns:a16="http://schemas.microsoft.com/office/drawing/2014/main" id="{772E9BE6-DF8C-45B0-8E20-CA4DDA789C6D}"/>
              </a:ext>
            </a:extLst>
          </p:cNvPr>
          <p:cNvSpPr>
            <a:spLocks noGrp="1"/>
          </p:cNvSpPr>
          <p:nvPr>
            <p:ph type="sldNum" sz="quarter" idx="3"/>
          </p:nvPr>
        </p:nvSpPr>
        <p:spPr>
          <a:xfrm>
            <a:off x="3776663" y="9429750"/>
            <a:ext cx="2890837"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4446956-50C8-4324-887B-416CA628111F}"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44AEC5-D340-44C2-A83C-BECA496B9B86}"/>
              </a:ext>
            </a:extLst>
          </p:cNvPr>
          <p:cNvSpPr>
            <a:spLocks noGrp="1"/>
          </p:cNvSpPr>
          <p:nvPr>
            <p:ph type="hdr" sz="quarter"/>
          </p:nvPr>
        </p:nvSpPr>
        <p:spPr>
          <a:xfrm>
            <a:off x="0" y="0"/>
            <a:ext cx="2889250"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CD3F9F19-44A5-4384-BDB0-011719DE2F74}"/>
              </a:ext>
            </a:extLst>
          </p:cNvPr>
          <p:cNvSpPr>
            <a:spLocks noGrp="1"/>
          </p:cNvSpPr>
          <p:nvPr>
            <p:ph type="dt" idx="1"/>
          </p:nvPr>
        </p:nvSpPr>
        <p:spPr>
          <a:xfrm>
            <a:off x="3778250" y="0"/>
            <a:ext cx="288925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BE2F8896-4836-447F-8BFE-A700284E1D2F}" type="datetimeFigureOut">
              <a:rPr lang="en-GB" altLang="en-US"/>
              <a:pPr>
                <a:defRPr/>
              </a:pPr>
              <a:t>16/09/2022</a:t>
            </a:fld>
            <a:endParaRPr lang="en-GB" altLang="en-US"/>
          </a:p>
        </p:txBody>
      </p:sp>
      <p:sp>
        <p:nvSpPr>
          <p:cNvPr id="4" name="Slide Image Placeholder 3">
            <a:extLst>
              <a:ext uri="{FF2B5EF4-FFF2-40B4-BE49-F238E27FC236}">
                <a16:creationId xmlns:a16="http://schemas.microsoft.com/office/drawing/2014/main" id="{DBA54A74-1EEC-442D-BE79-38D726959F36}"/>
              </a:ext>
            </a:extLst>
          </p:cNvPr>
          <p:cNvSpPr>
            <a:spLocks noGrp="1" noRot="1" noChangeAspect="1"/>
          </p:cNvSpPr>
          <p:nvPr>
            <p:ph type="sldImg" idx="2"/>
          </p:nvPr>
        </p:nvSpPr>
        <p:spPr>
          <a:xfrm>
            <a:off x="854075" y="746125"/>
            <a:ext cx="4960938" cy="3721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0C4E5F7-94B3-4553-AB0C-4E1C1C8F7758}"/>
              </a:ext>
            </a:extLst>
          </p:cNvPr>
          <p:cNvSpPr>
            <a:spLocks noGrp="1"/>
          </p:cNvSpPr>
          <p:nvPr>
            <p:ph type="body" sz="quarter" idx="3"/>
          </p:nvPr>
        </p:nvSpPr>
        <p:spPr>
          <a:xfrm>
            <a:off x="666750" y="4716463"/>
            <a:ext cx="5335588"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102204-5932-4F83-AAE5-95D03A7609FA}"/>
              </a:ext>
            </a:extLst>
          </p:cNvPr>
          <p:cNvSpPr>
            <a:spLocks noGrp="1"/>
          </p:cNvSpPr>
          <p:nvPr>
            <p:ph type="ftr" sz="quarter" idx="4"/>
          </p:nvPr>
        </p:nvSpPr>
        <p:spPr>
          <a:xfrm>
            <a:off x="0" y="9429750"/>
            <a:ext cx="2889250"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7" name="Slide Number Placeholder 6">
            <a:extLst>
              <a:ext uri="{FF2B5EF4-FFF2-40B4-BE49-F238E27FC236}">
                <a16:creationId xmlns:a16="http://schemas.microsoft.com/office/drawing/2014/main" id="{252C6572-2D39-4EB9-9073-FBA338C85715}"/>
              </a:ext>
            </a:extLst>
          </p:cNvPr>
          <p:cNvSpPr>
            <a:spLocks noGrp="1"/>
          </p:cNvSpPr>
          <p:nvPr>
            <p:ph type="sldNum" sz="quarter" idx="5"/>
          </p:nvPr>
        </p:nvSpPr>
        <p:spPr>
          <a:xfrm>
            <a:off x="3778250" y="9429750"/>
            <a:ext cx="288925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2129B24-E10A-44C6-8525-888E7B23CA7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1C879A-200A-467E-B996-D2FB5F2A3503}"/>
              </a:ext>
            </a:extLst>
          </p:cNvPr>
          <p:cNvSpPr>
            <a:spLocks noGrp="1"/>
          </p:cNvSpPr>
          <p:nvPr>
            <p:ph type="dt" sz="half" idx="10"/>
          </p:nvPr>
        </p:nvSpPr>
        <p:spPr/>
        <p:txBody>
          <a:bodyPr/>
          <a:lstStyle>
            <a:lvl1pPr>
              <a:defRPr/>
            </a:lvl1pPr>
          </a:lstStyle>
          <a:p>
            <a:pPr>
              <a:defRPr/>
            </a:pPr>
            <a:fld id="{D9B01A2F-554C-4489-9960-1D840E25CEB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2451D9B9-6B31-43EF-9247-E252C48B8C7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0226F8B-6834-4411-842B-20ABC9EC24A1}"/>
              </a:ext>
            </a:extLst>
          </p:cNvPr>
          <p:cNvSpPr>
            <a:spLocks noGrp="1"/>
          </p:cNvSpPr>
          <p:nvPr>
            <p:ph type="sldNum" sz="quarter" idx="12"/>
          </p:nvPr>
        </p:nvSpPr>
        <p:spPr/>
        <p:txBody>
          <a:bodyPr/>
          <a:lstStyle>
            <a:lvl1pPr>
              <a:defRPr/>
            </a:lvl1pPr>
          </a:lstStyle>
          <a:p>
            <a:pPr>
              <a:defRPr/>
            </a:pPr>
            <a:fld id="{F866830C-0FA9-4D50-8C2F-9AE2740257E3}" type="slidenum">
              <a:rPr lang="en-GB" altLang="en-US"/>
              <a:pPr>
                <a:defRPr/>
              </a:pPr>
              <a:t>‹#›</a:t>
            </a:fld>
            <a:endParaRPr lang="en-GB" altLang="en-US"/>
          </a:p>
        </p:txBody>
      </p:sp>
    </p:spTree>
    <p:extLst>
      <p:ext uri="{BB962C8B-B14F-4D97-AF65-F5344CB8AC3E}">
        <p14:creationId xmlns:p14="http://schemas.microsoft.com/office/powerpoint/2010/main" val="159427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0ACB3C-ED08-4104-91F8-549AED46FAA0}"/>
              </a:ext>
            </a:extLst>
          </p:cNvPr>
          <p:cNvSpPr>
            <a:spLocks noGrp="1"/>
          </p:cNvSpPr>
          <p:nvPr>
            <p:ph type="dt" sz="half" idx="10"/>
          </p:nvPr>
        </p:nvSpPr>
        <p:spPr/>
        <p:txBody>
          <a:bodyPr/>
          <a:lstStyle>
            <a:lvl1pPr>
              <a:defRPr/>
            </a:lvl1pPr>
          </a:lstStyle>
          <a:p>
            <a:pPr>
              <a:defRPr/>
            </a:pPr>
            <a:fld id="{EBC7DC51-D3F3-48D8-8495-19E5806BFA0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5DBECBEB-5023-43E1-B56D-511CDC489A79}"/>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1F24789-D550-4DD7-8A4B-47AC55F6A8CB}"/>
              </a:ext>
            </a:extLst>
          </p:cNvPr>
          <p:cNvSpPr>
            <a:spLocks noGrp="1"/>
          </p:cNvSpPr>
          <p:nvPr>
            <p:ph type="sldNum" sz="quarter" idx="12"/>
          </p:nvPr>
        </p:nvSpPr>
        <p:spPr/>
        <p:txBody>
          <a:bodyPr/>
          <a:lstStyle>
            <a:lvl1pPr>
              <a:defRPr/>
            </a:lvl1pPr>
          </a:lstStyle>
          <a:p>
            <a:pPr>
              <a:defRPr/>
            </a:pPr>
            <a:fld id="{D5BC45E8-A30F-4F3A-A2AA-FF641937C23F}" type="slidenum">
              <a:rPr lang="en-GB" altLang="en-US"/>
              <a:pPr>
                <a:defRPr/>
              </a:pPr>
              <a:t>‹#›</a:t>
            </a:fld>
            <a:endParaRPr lang="en-GB" altLang="en-US"/>
          </a:p>
        </p:txBody>
      </p:sp>
    </p:spTree>
    <p:extLst>
      <p:ext uri="{BB962C8B-B14F-4D97-AF65-F5344CB8AC3E}">
        <p14:creationId xmlns:p14="http://schemas.microsoft.com/office/powerpoint/2010/main" val="193418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6698E-835D-4E81-B98B-4661E4BD8D05}"/>
              </a:ext>
            </a:extLst>
          </p:cNvPr>
          <p:cNvSpPr>
            <a:spLocks noGrp="1"/>
          </p:cNvSpPr>
          <p:nvPr>
            <p:ph type="dt" sz="half" idx="10"/>
          </p:nvPr>
        </p:nvSpPr>
        <p:spPr/>
        <p:txBody>
          <a:bodyPr/>
          <a:lstStyle>
            <a:lvl1pPr>
              <a:defRPr/>
            </a:lvl1pPr>
          </a:lstStyle>
          <a:p>
            <a:pPr>
              <a:defRPr/>
            </a:pPr>
            <a:fld id="{048CB999-E685-49BE-8A78-8A10A297E62A}"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3E84ACF0-2514-4CB0-8451-5BB4C569B20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6F3A6ED-D6A9-4183-85BB-B7BE1A3F156E}"/>
              </a:ext>
            </a:extLst>
          </p:cNvPr>
          <p:cNvSpPr>
            <a:spLocks noGrp="1"/>
          </p:cNvSpPr>
          <p:nvPr>
            <p:ph type="sldNum" sz="quarter" idx="12"/>
          </p:nvPr>
        </p:nvSpPr>
        <p:spPr/>
        <p:txBody>
          <a:bodyPr/>
          <a:lstStyle>
            <a:lvl1pPr>
              <a:defRPr/>
            </a:lvl1pPr>
          </a:lstStyle>
          <a:p>
            <a:pPr>
              <a:defRPr/>
            </a:pPr>
            <a:fld id="{413B0AAB-7D81-4222-9FC2-FAAB0A5871F2}" type="slidenum">
              <a:rPr lang="en-GB" altLang="en-US"/>
              <a:pPr>
                <a:defRPr/>
              </a:pPr>
              <a:t>‹#›</a:t>
            </a:fld>
            <a:endParaRPr lang="en-GB" altLang="en-US"/>
          </a:p>
        </p:txBody>
      </p:sp>
    </p:spTree>
    <p:extLst>
      <p:ext uri="{BB962C8B-B14F-4D97-AF65-F5344CB8AC3E}">
        <p14:creationId xmlns:p14="http://schemas.microsoft.com/office/powerpoint/2010/main" val="100849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1A1E6633-B40C-436F-AFE4-F97A05B31559}"/>
              </a:ext>
            </a:extLst>
          </p:cNvPr>
          <p:cNvSpPr>
            <a:spLocks noGrp="1"/>
          </p:cNvSpPr>
          <p:nvPr>
            <p:ph type="dt" sz="half" idx="10"/>
          </p:nvPr>
        </p:nvSpPr>
        <p:spPr/>
        <p:txBody>
          <a:bodyPr/>
          <a:lstStyle>
            <a:lvl1pPr>
              <a:defRPr/>
            </a:lvl1pPr>
          </a:lstStyle>
          <a:p>
            <a:pPr>
              <a:defRPr/>
            </a:pPr>
            <a:fld id="{DF29D151-FF92-415C-B921-EE6FF60ACD0D}"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67B6664E-FBA3-463E-B05E-5AD7593B2932}"/>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BDA1AD27-1B14-47BE-9A04-488D5BB04CD0}"/>
              </a:ext>
            </a:extLst>
          </p:cNvPr>
          <p:cNvSpPr>
            <a:spLocks noGrp="1"/>
          </p:cNvSpPr>
          <p:nvPr>
            <p:ph type="sldNum" sz="quarter" idx="12"/>
          </p:nvPr>
        </p:nvSpPr>
        <p:spPr/>
        <p:txBody>
          <a:bodyPr/>
          <a:lstStyle>
            <a:lvl1pPr>
              <a:defRPr/>
            </a:lvl1pPr>
          </a:lstStyle>
          <a:p>
            <a:pPr>
              <a:defRPr/>
            </a:pPr>
            <a:fld id="{6562F12E-8202-442B-875D-611F6E9D1D7A}" type="slidenum">
              <a:rPr lang="en-GB" altLang="en-US"/>
              <a:pPr>
                <a:defRPr/>
              </a:pPr>
              <a:t>‹#›</a:t>
            </a:fld>
            <a:endParaRPr lang="en-GB" altLang="en-US"/>
          </a:p>
        </p:txBody>
      </p:sp>
    </p:spTree>
    <p:extLst>
      <p:ext uri="{BB962C8B-B14F-4D97-AF65-F5344CB8AC3E}">
        <p14:creationId xmlns:p14="http://schemas.microsoft.com/office/powerpoint/2010/main" val="3249527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9653501-D699-47EC-9307-AD5B00A3E731}"/>
              </a:ext>
            </a:extLst>
          </p:cNvPr>
          <p:cNvSpPr>
            <a:spLocks noGrp="1"/>
          </p:cNvSpPr>
          <p:nvPr>
            <p:ph type="dt" sz="half" idx="10"/>
          </p:nvPr>
        </p:nvSpPr>
        <p:spPr/>
        <p:txBody>
          <a:bodyPr/>
          <a:lstStyle>
            <a:lvl1pPr>
              <a:defRPr/>
            </a:lvl1pPr>
          </a:lstStyle>
          <a:p>
            <a:pPr>
              <a:defRPr/>
            </a:pPr>
            <a:fld id="{4803DA7A-6B83-4934-A1D0-97E34CA25B80}" type="datetimeFigureOut">
              <a:rPr lang="en-GB" altLang="en-US"/>
              <a:pPr>
                <a:defRPr/>
              </a:pPr>
              <a:t>16/09/2022</a:t>
            </a:fld>
            <a:endParaRPr lang="en-GB" altLang="en-US"/>
          </a:p>
        </p:txBody>
      </p:sp>
      <p:sp>
        <p:nvSpPr>
          <p:cNvPr id="8" name="Footer Placeholder 4">
            <a:extLst>
              <a:ext uri="{FF2B5EF4-FFF2-40B4-BE49-F238E27FC236}">
                <a16:creationId xmlns:a16="http://schemas.microsoft.com/office/drawing/2014/main" id="{7DAFAC6C-3A54-4A6C-8775-8783A70F681C}"/>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62A0232-D5C7-484B-AAED-24510D5366BC}"/>
              </a:ext>
            </a:extLst>
          </p:cNvPr>
          <p:cNvSpPr>
            <a:spLocks noGrp="1"/>
          </p:cNvSpPr>
          <p:nvPr>
            <p:ph type="sldNum" sz="quarter" idx="12"/>
          </p:nvPr>
        </p:nvSpPr>
        <p:spPr/>
        <p:txBody>
          <a:bodyPr/>
          <a:lstStyle>
            <a:lvl1pPr>
              <a:defRPr/>
            </a:lvl1pPr>
          </a:lstStyle>
          <a:p>
            <a:pPr>
              <a:defRPr/>
            </a:pPr>
            <a:fld id="{AEAE3C22-2CF4-4933-80AA-F0F9DC62569D}" type="slidenum">
              <a:rPr lang="en-GB" altLang="en-US"/>
              <a:pPr>
                <a:defRPr/>
              </a:pPr>
              <a:t>‹#›</a:t>
            </a:fld>
            <a:endParaRPr lang="en-GB" altLang="en-US"/>
          </a:p>
        </p:txBody>
      </p:sp>
    </p:spTree>
    <p:extLst>
      <p:ext uri="{BB962C8B-B14F-4D97-AF65-F5344CB8AC3E}">
        <p14:creationId xmlns:p14="http://schemas.microsoft.com/office/powerpoint/2010/main" val="209735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2B853A4-A24E-4941-9845-E50B084100DD}"/>
              </a:ext>
            </a:extLst>
          </p:cNvPr>
          <p:cNvSpPr>
            <a:spLocks noGrp="1"/>
          </p:cNvSpPr>
          <p:nvPr>
            <p:ph type="dt" sz="half" idx="10"/>
          </p:nvPr>
        </p:nvSpPr>
        <p:spPr/>
        <p:txBody>
          <a:bodyPr/>
          <a:lstStyle>
            <a:lvl1pPr>
              <a:defRPr/>
            </a:lvl1pPr>
          </a:lstStyle>
          <a:p>
            <a:pPr>
              <a:defRPr/>
            </a:pPr>
            <a:fld id="{3F4A49B9-AA08-489A-AFE9-D028E2FC6149}" type="datetimeFigureOut">
              <a:rPr lang="en-GB" altLang="en-US"/>
              <a:pPr>
                <a:defRPr/>
              </a:pPr>
              <a:t>16/09/2022</a:t>
            </a:fld>
            <a:endParaRPr lang="en-GB" altLang="en-US"/>
          </a:p>
        </p:txBody>
      </p:sp>
      <p:sp>
        <p:nvSpPr>
          <p:cNvPr id="4" name="Footer Placeholder 4">
            <a:extLst>
              <a:ext uri="{FF2B5EF4-FFF2-40B4-BE49-F238E27FC236}">
                <a16:creationId xmlns:a16="http://schemas.microsoft.com/office/drawing/2014/main" id="{B4CB63D7-25FF-467C-9C06-655A50BD9896}"/>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1F7ABFC4-DE4F-4839-B9A7-EADBDA7FBA8D}"/>
              </a:ext>
            </a:extLst>
          </p:cNvPr>
          <p:cNvSpPr>
            <a:spLocks noGrp="1"/>
          </p:cNvSpPr>
          <p:nvPr>
            <p:ph type="sldNum" sz="quarter" idx="12"/>
          </p:nvPr>
        </p:nvSpPr>
        <p:spPr/>
        <p:txBody>
          <a:bodyPr/>
          <a:lstStyle>
            <a:lvl1pPr>
              <a:defRPr/>
            </a:lvl1pPr>
          </a:lstStyle>
          <a:p>
            <a:pPr>
              <a:defRPr/>
            </a:pPr>
            <a:fld id="{70F2D444-2E0D-49DA-A778-D035469A2259}" type="slidenum">
              <a:rPr lang="en-GB" altLang="en-US"/>
              <a:pPr>
                <a:defRPr/>
              </a:pPr>
              <a:t>‹#›</a:t>
            </a:fld>
            <a:endParaRPr lang="en-GB" altLang="en-US"/>
          </a:p>
        </p:txBody>
      </p:sp>
    </p:spTree>
    <p:extLst>
      <p:ext uri="{BB962C8B-B14F-4D97-AF65-F5344CB8AC3E}">
        <p14:creationId xmlns:p14="http://schemas.microsoft.com/office/powerpoint/2010/main" val="26938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259D4F2-F874-4A44-BCE5-51B5634D98A2}"/>
              </a:ext>
            </a:extLst>
          </p:cNvPr>
          <p:cNvSpPr>
            <a:spLocks noGrp="1"/>
          </p:cNvSpPr>
          <p:nvPr>
            <p:ph type="dt" sz="half" idx="10"/>
          </p:nvPr>
        </p:nvSpPr>
        <p:spPr/>
        <p:txBody>
          <a:bodyPr/>
          <a:lstStyle>
            <a:lvl1pPr>
              <a:defRPr/>
            </a:lvl1pPr>
          </a:lstStyle>
          <a:p>
            <a:pPr>
              <a:defRPr/>
            </a:pPr>
            <a:fld id="{CC3E87B8-2BA9-4072-910A-AD079BAC9F5F}" type="datetimeFigureOut">
              <a:rPr lang="en-GB" altLang="en-US"/>
              <a:pPr>
                <a:defRPr/>
              </a:pPr>
              <a:t>16/09/2022</a:t>
            </a:fld>
            <a:endParaRPr lang="en-GB" altLang="en-US"/>
          </a:p>
        </p:txBody>
      </p:sp>
      <p:sp>
        <p:nvSpPr>
          <p:cNvPr id="3" name="Footer Placeholder 4">
            <a:extLst>
              <a:ext uri="{FF2B5EF4-FFF2-40B4-BE49-F238E27FC236}">
                <a16:creationId xmlns:a16="http://schemas.microsoft.com/office/drawing/2014/main" id="{FE313D11-611F-40D0-BE57-6782F03E53CC}"/>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20ADD488-3647-4E5D-B36F-AA3DB47BDB03}"/>
              </a:ext>
            </a:extLst>
          </p:cNvPr>
          <p:cNvSpPr>
            <a:spLocks noGrp="1"/>
          </p:cNvSpPr>
          <p:nvPr>
            <p:ph type="sldNum" sz="quarter" idx="12"/>
          </p:nvPr>
        </p:nvSpPr>
        <p:spPr/>
        <p:txBody>
          <a:bodyPr/>
          <a:lstStyle>
            <a:lvl1pPr>
              <a:defRPr/>
            </a:lvl1pPr>
          </a:lstStyle>
          <a:p>
            <a:pPr>
              <a:defRPr/>
            </a:pPr>
            <a:fld id="{7807D5C7-0C4F-49AE-82C4-1A1F33A135C7}" type="slidenum">
              <a:rPr lang="en-GB" altLang="en-US"/>
              <a:pPr>
                <a:defRPr/>
              </a:pPr>
              <a:t>‹#›</a:t>
            </a:fld>
            <a:endParaRPr lang="en-GB" altLang="en-US"/>
          </a:p>
        </p:txBody>
      </p:sp>
    </p:spTree>
    <p:extLst>
      <p:ext uri="{BB962C8B-B14F-4D97-AF65-F5344CB8AC3E}">
        <p14:creationId xmlns:p14="http://schemas.microsoft.com/office/powerpoint/2010/main" val="150579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7AC235-8466-4C06-94BA-74CC39FBC82E}"/>
              </a:ext>
            </a:extLst>
          </p:cNvPr>
          <p:cNvSpPr>
            <a:spLocks noGrp="1"/>
          </p:cNvSpPr>
          <p:nvPr>
            <p:ph type="dt" sz="half" idx="10"/>
          </p:nvPr>
        </p:nvSpPr>
        <p:spPr/>
        <p:txBody>
          <a:bodyPr/>
          <a:lstStyle>
            <a:lvl1pPr>
              <a:defRPr/>
            </a:lvl1pPr>
          </a:lstStyle>
          <a:p>
            <a:pPr>
              <a:defRPr/>
            </a:pPr>
            <a:fld id="{1F840222-56A6-4035-AA66-0FFB9FE132DB}"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5DC7C8C7-366C-497E-BCC7-21B915090D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A57E5DD-0F58-4F76-B5F6-978A3B4D47D5}"/>
              </a:ext>
            </a:extLst>
          </p:cNvPr>
          <p:cNvSpPr>
            <a:spLocks noGrp="1"/>
          </p:cNvSpPr>
          <p:nvPr>
            <p:ph type="sldNum" sz="quarter" idx="12"/>
          </p:nvPr>
        </p:nvSpPr>
        <p:spPr/>
        <p:txBody>
          <a:bodyPr/>
          <a:lstStyle>
            <a:lvl1pPr>
              <a:defRPr/>
            </a:lvl1pPr>
          </a:lstStyle>
          <a:p>
            <a:pPr>
              <a:defRPr/>
            </a:pPr>
            <a:fld id="{FE765334-3E82-45AD-AB08-EF15150A9940}" type="slidenum">
              <a:rPr lang="en-GB" altLang="en-US"/>
              <a:pPr>
                <a:defRPr/>
              </a:pPr>
              <a:t>‹#›</a:t>
            </a:fld>
            <a:endParaRPr lang="en-GB" altLang="en-US"/>
          </a:p>
        </p:txBody>
      </p:sp>
    </p:spTree>
    <p:extLst>
      <p:ext uri="{BB962C8B-B14F-4D97-AF65-F5344CB8AC3E}">
        <p14:creationId xmlns:p14="http://schemas.microsoft.com/office/powerpoint/2010/main" val="4436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6FCEF74-CDAF-4FC3-A790-E550AFCDDFBB}"/>
              </a:ext>
            </a:extLst>
          </p:cNvPr>
          <p:cNvSpPr>
            <a:spLocks noGrp="1"/>
          </p:cNvSpPr>
          <p:nvPr>
            <p:ph type="dt" sz="half" idx="10"/>
          </p:nvPr>
        </p:nvSpPr>
        <p:spPr/>
        <p:txBody>
          <a:bodyPr/>
          <a:lstStyle>
            <a:lvl1pPr>
              <a:defRPr/>
            </a:lvl1pPr>
          </a:lstStyle>
          <a:p>
            <a:pPr>
              <a:defRPr/>
            </a:pPr>
            <a:fld id="{B108EC03-7712-4BC4-A7CA-5B554CE87917}" type="datetimeFigureOut">
              <a:rPr lang="en-GB" altLang="en-US"/>
              <a:pPr>
                <a:defRPr/>
              </a:pPr>
              <a:t>16/09/2022</a:t>
            </a:fld>
            <a:endParaRPr lang="en-GB" altLang="en-US"/>
          </a:p>
        </p:txBody>
      </p:sp>
      <p:sp>
        <p:nvSpPr>
          <p:cNvPr id="6" name="Footer Placeholder 4">
            <a:extLst>
              <a:ext uri="{FF2B5EF4-FFF2-40B4-BE49-F238E27FC236}">
                <a16:creationId xmlns:a16="http://schemas.microsoft.com/office/drawing/2014/main" id="{A137633D-9117-471D-AF25-1B819F3C6219}"/>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6690A08-4CDD-4849-B74C-C996C7983F5A}"/>
              </a:ext>
            </a:extLst>
          </p:cNvPr>
          <p:cNvSpPr>
            <a:spLocks noGrp="1"/>
          </p:cNvSpPr>
          <p:nvPr>
            <p:ph type="sldNum" sz="quarter" idx="12"/>
          </p:nvPr>
        </p:nvSpPr>
        <p:spPr/>
        <p:txBody>
          <a:bodyPr/>
          <a:lstStyle>
            <a:lvl1pPr>
              <a:defRPr/>
            </a:lvl1pPr>
          </a:lstStyle>
          <a:p>
            <a:pPr>
              <a:defRPr/>
            </a:pPr>
            <a:fld id="{372AA2AB-42B2-447F-AE0F-12333B7AC1DF}" type="slidenum">
              <a:rPr lang="en-GB" altLang="en-US"/>
              <a:pPr>
                <a:defRPr/>
              </a:pPr>
              <a:t>‹#›</a:t>
            </a:fld>
            <a:endParaRPr lang="en-GB" altLang="en-US"/>
          </a:p>
        </p:txBody>
      </p:sp>
    </p:spTree>
    <p:extLst>
      <p:ext uri="{BB962C8B-B14F-4D97-AF65-F5344CB8AC3E}">
        <p14:creationId xmlns:p14="http://schemas.microsoft.com/office/powerpoint/2010/main" val="2741645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D2640-D2DD-4760-A3F5-749F2E31FBE9}"/>
              </a:ext>
            </a:extLst>
          </p:cNvPr>
          <p:cNvSpPr>
            <a:spLocks noGrp="1"/>
          </p:cNvSpPr>
          <p:nvPr>
            <p:ph type="dt" sz="half" idx="10"/>
          </p:nvPr>
        </p:nvSpPr>
        <p:spPr/>
        <p:txBody>
          <a:bodyPr/>
          <a:lstStyle>
            <a:lvl1pPr>
              <a:defRPr/>
            </a:lvl1pPr>
          </a:lstStyle>
          <a:p>
            <a:pPr>
              <a:defRPr/>
            </a:pPr>
            <a:fld id="{7CB7A9C6-D00D-46BB-B52E-1ED21E2FD3D5}"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E7A1D2A1-7ED8-42A7-A6B1-6B7E622381D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091C4015-7C85-484D-ACD0-11AB064116DD}"/>
              </a:ext>
            </a:extLst>
          </p:cNvPr>
          <p:cNvSpPr>
            <a:spLocks noGrp="1"/>
          </p:cNvSpPr>
          <p:nvPr>
            <p:ph type="sldNum" sz="quarter" idx="12"/>
          </p:nvPr>
        </p:nvSpPr>
        <p:spPr/>
        <p:txBody>
          <a:bodyPr/>
          <a:lstStyle>
            <a:lvl1pPr>
              <a:defRPr/>
            </a:lvl1pPr>
          </a:lstStyle>
          <a:p>
            <a:pPr>
              <a:defRPr/>
            </a:pPr>
            <a:fld id="{FC1181B3-BBB4-4C32-AF13-81D883D824D0}" type="slidenum">
              <a:rPr lang="en-GB" altLang="en-US"/>
              <a:pPr>
                <a:defRPr/>
              </a:pPr>
              <a:t>‹#›</a:t>
            </a:fld>
            <a:endParaRPr lang="en-GB" altLang="en-US"/>
          </a:p>
        </p:txBody>
      </p:sp>
    </p:spTree>
    <p:extLst>
      <p:ext uri="{BB962C8B-B14F-4D97-AF65-F5344CB8AC3E}">
        <p14:creationId xmlns:p14="http://schemas.microsoft.com/office/powerpoint/2010/main" val="3499214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BD9A5-B28B-4359-8D63-BB50BDA89E39}"/>
              </a:ext>
            </a:extLst>
          </p:cNvPr>
          <p:cNvSpPr>
            <a:spLocks noGrp="1"/>
          </p:cNvSpPr>
          <p:nvPr>
            <p:ph type="dt" sz="half" idx="10"/>
          </p:nvPr>
        </p:nvSpPr>
        <p:spPr/>
        <p:txBody>
          <a:bodyPr/>
          <a:lstStyle>
            <a:lvl1pPr>
              <a:defRPr/>
            </a:lvl1pPr>
          </a:lstStyle>
          <a:p>
            <a:pPr>
              <a:defRPr/>
            </a:pPr>
            <a:fld id="{ECFE741A-E575-4DAA-A0AE-73CBD149F0F9}"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DEF75D71-3972-4F66-A182-EE0FA615558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9E1F28C-A07B-4123-98DA-E1F0F8A2346A}"/>
              </a:ext>
            </a:extLst>
          </p:cNvPr>
          <p:cNvSpPr>
            <a:spLocks noGrp="1"/>
          </p:cNvSpPr>
          <p:nvPr>
            <p:ph type="sldNum" sz="quarter" idx="12"/>
          </p:nvPr>
        </p:nvSpPr>
        <p:spPr/>
        <p:txBody>
          <a:bodyPr/>
          <a:lstStyle>
            <a:lvl1pPr>
              <a:defRPr/>
            </a:lvl1pPr>
          </a:lstStyle>
          <a:p>
            <a:pPr>
              <a:defRPr/>
            </a:pPr>
            <a:fld id="{983E8518-61C4-4A42-BCDD-7879BB7CF4B2}" type="slidenum">
              <a:rPr lang="en-GB" altLang="en-US"/>
              <a:pPr>
                <a:defRPr/>
              </a:pPr>
              <a:t>‹#›</a:t>
            </a:fld>
            <a:endParaRPr lang="en-GB" altLang="en-US"/>
          </a:p>
        </p:txBody>
      </p:sp>
    </p:spTree>
    <p:extLst>
      <p:ext uri="{BB962C8B-B14F-4D97-AF65-F5344CB8AC3E}">
        <p14:creationId xmlns:p14="http://schemas.microsoft.com/office/powerpoint/2010/main" val="993752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466860-41A3-474F-8AA2-7761BEFFE45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5BEE338-8C01-4541-90A5-08B0A8BAEC0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BB3C9C4-2780-47D9-A167-376438A87701}"/>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2D77B787-DD71-4C54-83DF-2487400F3757}" type="datetimeFigureOut">
              <a:rPr lang="en-GB" altLang="en-US"/>
              <a:pPr>
                <a:defRPr/>
              </a:pPr>
              <a:t>16/09/2022</a:t>
            </a:fld>
            <a:endParaRPr lang="en-GB" altLang="en-US"/>
          </a:p>
        </p:txBody>
      </p:sp>
      <p:sp>
        <p:nvSpPr>
          <p:cNvPr id="5" name="Footer Placeholder 4">
            <a:extLst>
              <a:ext uri="{FF2B5EF4-FFF2-40B4-BE49-F238E27FC236}">
                <a16:creationId xmlns:a16="http://schemas.microsoft.com/office/drawing/2014/main" id="{A14B1267-1501-4DE1-8E91-482B2CEA7DAC}"/>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endParaRPr lang="en-GB" altLang="en-US"/>
          </a:p>
        </p:txBody>
      </p:sp>
      <p:sp>
        <p:nvSpPr>
          <p:cNvPr id="6" name="Slide Number Placeholder 5">
            <a:extLst>
              <a:ext uri="{FF2B5EF4-FFF2-40B4-BE49-F238E27FC236}">
                <a16:creationId xmlns:a16="http://schemas.microsoft.com/office/drawing/2014/main" id="{11935F87-0FA9-4F7D-ACE8-88446342A93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B9E356FA-E786-4C73-B836-C1D41A4E39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cs typeface="Calibri"/>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603157" y="2287121"/>
            <a:ext cx="7934325" cy="504825"/>
          </a:xfrm>
        </p:spPr>
        <p:txBody>
          <a:bodyPr/>
          <a:lstStyle/>
          <a:p>
            <a:r>
              <a:rPr lang="en-GB" altLang="en-US" sz="3200" b="1" dirty="0">
                <a:solidFill>
                  <a:srgbClr val="CC9900"/>
                </a:solidFill>
                <a:latin typeface="Century Gothic"/>
                <a:ea typeface="ＭＳ Ｐゴシック"/>
              </a:rPr>
              <a:t>Welcome to the Nishkam Computing department</a:t>
            </a:r>
            <a:endParaRPr lang="en-US" sz="3200" dirty="0">
              <a:cs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2400" dirty="0">
                <a:solidFill>
                  <a:srgbClr val="000000"/>
                </a:solidFill>
                <a:ea typeface="ＭＳ Ｐゴシック" panose="020B0600070205080204" pitchFamily="34" charset="-128"/>
                <a:cs typeface="Calibri"/>
              </a:rPr>
              <a:t>Welcome to Computing at </a:t>
            </a:r>
            <a:r>
              <a:rPr lang="en-GB" altLang="en-US" sz="2400" dirty="0" err="1">
                <a:solidFill>
                  <a:srgbClr val="000000"/>
                </a:solidFill>
                <a:ea typeface="ＭＳ Ｐゴシック" panose="020B0600070205080204" pitchFamily="34" charset="-128"/>
                <a:cs typeface="Calibri"/>
              </a:rPr>
              <a:t>Nishkam</a:t>
            </a:r>
            <a:r>
              <a:rPr lang="en-GB" altLang="en-US" sz="2400" dirty="0">
                <a:solidFill>
                  <a:srgbClr val="000000"/>
                </a:solidFill>
                <a:ea typeface="ＭＳ Ｐゴシック" panose="020B0600070205080204" pitchFamily="34" charset="-128"/>
                <a:cs typeface="Calibri"/>
              </a:rPr>
              <a:t>!</a:t>
            </a:r>
          </a:p>
          <a:p>
            <a:pPr marL="0" indent="0" eaLnBrk="1" hangingPunct="1">
              <a:buFont typeface="Arial" panose="020B0604020202020204" pitchFamily="34" charset="0"/>
              <a:buNone/>
            </a:pPr>
            <a:endParaRPr lang="en-GB" altLang="en-US" sz="2400" dirty="0">
              <a:solidFill>
                <a:srgbClr val="000000"/>
              </a:solidFill>
              <a:ea typeface="ＭＳ Ｐゴシック" panose="020B0600070205080204" pitchFamily="34" charset="-128"/>
              <a:cs typeface="Calibri"/>
            </a:endParaRPr>
          </a:p>
          <a:p>
            <a:pPr eaLnBrk="1" hangingPunct="1"/>
            <a:r>
              <a:rPr lang="en-GB" altLang="en-US" sz="2400" dirty="0">
                <a:solidFill>
                  <a:srgbClr val="000000"/>
                </a:solidFill>
                <a:ea typeface="ＭＳ Ｐゴシック" panose="020B0600070205080204" pitchFamily="34" charset="-128"/>
                <a:cs typeface="Calibri"/>
              </a:rPr>
              <a:t>Build skills for life </a:t>
            </a:r>
          </a:p>
          <a:p>
            <a:pPr eaLnBrk="1" hangingPunct="1"/>
            <a:r>
              <a:rPr lang="en-GB" altLang="en-US" sz="2400" dirty="0">
                <a:solidFill>
                  <a:srgbClr val="000000"/>
                </a:solidFill>
                <a:ea typeface="ＭＳ Ｐゴシック" panose="020B0600070205080204" pitchFamily="34" charset="-128"/>
                <a:cs typeface="Calibri"/>
              </a:rPr>
              <a:t>Development of ICT skills </a:t>
            </a:r>
          </a:p>
          <a:p>
            <a:pPr eaLnBrk="1" hangingPunct="1"/>
            <a:r>
              <a:rPr lang="en-GB" altLang="en-US" sz="2400" dirty="0">
                <a:solidFill>
                  <a:srgbClr val="000000"/>
                </a:solidFill>
                <a:ea typeface="ＭＳ Ｐゴシック" panose="020B0600070205080204" pitchFamily="34" charset="-128"/>
                <a:cs typeface="Calibri"/>
              </a:rPr>
              <a:t>Impact of ICT on everyday life </a:t>
            </a:r>
          </a:p>
          <a:p>
            <a:pPr eaLnBrk="1" hangingPunct="1"/>
            <a:r>
              <a:rPr lang="en-GB" altLang="en-US" sz="2400" dirty="0">
                <a:solidFill>
                  <a:srgbClr val="000000"/>
                </a:solidFill>
                <a:ea typeface="ＭＳ Ｐゴシック" panose="020B0600070205080204" pitchFamily="34" charset="-128"/>
                <a:cs typeface="Calibri"/>
              </a:rPr>
              <a:t>Preparing you for the future </a:t>
            </a:r>
          </a:p>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cs typeface="Calibri"/>
            </a:endParaRPr>
          </a:p>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cs typeface="Calibri"/>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Head of Department welcome</a:t>
            </a:r>
          </a:p>
        </p:txBody>
      </p:sp>
    </p:spTree>
    <p:extLst>
      <p:ext uri="{BB962C8B-B14F-4D97-AF65-F5344CB8AC3E}">
        <p14:creationId xmlns:p14="http://schemas.microsoft.com/office/powerpoint/2010/main" val="2168633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1800">
                <a:solidFill>
                  <a:srgbClr val="000000"/>
                </a:solidFill>
                <a:ea typeface="ＭＳ Ｐゴシック" panose="020B0600070205080204" pitchFamily="34" charset="-128"/>
              </a:rPr>
              <a:t>*</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Photo tour of the department</a:t>
            </a:r>
          </a:p>
        </p:txBody>
      </p:sp>
      <p:pic>
        <p:nvPicPr>
          <p:cNvPr id="3" name="Picture 2" descr="A group of people in a room&#10;&#10;Description automatically generated">
            <a:extLst>
              <a:ext uri="{FF2B5EF4-FFF2-40B4-BE49-F238E27FC236}">
                <a16:creationId xmlns:a16="http://schemas.microsoft.com/office/drawing/2014/main" id="{0DCB5779-2BB1-47A7-AB0C-05467B6CBF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1808" y="3068960"/>
            <a:ext cx="3646128" cy="2734596"/>
          </a:xfrm>
          <a:prstGeom prst="rect">
            <a:avLst/>
          </a:prstGeom>
        </p:spPr>
      </p:pic>
      <p:pic>
        <p:nvPicPr>
          <p:cNvPr id="5" name="Picture 4" descr="A room filled with furniture and a tv&#10;&#10;Description automatically generated">
            <a:extLst>
              <a:ext uri="{FF2B5EF4-FFF2-40B4-BE49-F238E27FC236}">
                <a16:creationId xmlns:a16="http://schemas.microsoft.com/office/drawing/2014/main" id="{B8BE751D-5E44-4B45-8EBE-698D1BD7AF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906" y="1504476"/>
            <a:ext cx="3910182" cy="2932636"/>
          </a:xfrm>
          <a:prstGeom prst="rect">
            <a:avLst/>
          </a:prstGeom>
        </p:spPr>
      </p:pic>
    </p:spTree>
    <p:extLst>
      <p:ext uri="{BB962C8B-B14F-4D97-AF65-F5344CB8AC3E}">
        <p14:creationId xmlns:p14="http://schemas.microsoft.com/office/powerpoint/2010/main" val="3868402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sz="2400" dirty="0">
                <a:solidFill>
                  <a:srgbClr val="000000"/>
                </a:solidFill>
                <a:ea typeface="ＭＳ Ｐゴシック" panose="020B0600070205080204" pitchFamily="34" charset="-128"/>
              </a:rPr>
              <a:t>Theory </a:t>
            </a:r>
          </a:p>
          <a:p>
            <a:pPr eaLnBrk="1" hangingPunct="1"/>
            <a:r>
              <a:rPr lang="en-GB" altLang="en-US" sz="2400" dirty="0">
                <a:solidFill>
                  <a:srgbClr val="000000"/>
                </a:solidFill>
                <a:ea typeface="ＭＳ Ｐゴシック" panose="020B0600070205080204" pitchFamily="34" charset="-128"/>
              </a:rPr>
              <a:t>Practical </a:t>
            </a:r>
          </a:p>
          <a:p>
            <a:pPr eaLnBrk="1" hangingPunct="1"/>
            <a:r>
              <a:rPr lang="en-GB" altLang="en-US" sz="2400" dirty="0">
                <a:solidFill>
                  <a:srgbClr val="000000"/>
                </a:solidFill>
                <a:ea typeface="ＭＳ Ｐゴシック" panose="020B0600070205080204" pitchFamily="34" charset="-128"/>
              </a:rPr>
              <a:t>Specialist software such as Microsoft Access and Microsoft Excel </a:t>
            </a:r>
          </a:p>
          <a:p>
            <a:pPr eaLnBrk="1" hangingPunct="1"/>
            <a:r>
              <a:rPr lang="en-GB" altLang="en-US" sz="2400" dirty="0">
                <a:solidFill>
                  <a:srgbClr val="000000"/>
                </a:solidFill>
                <a:ea typeface="ＭＳ Ｐゴシック" panose="020B0600070205080204" pitchFamily="34" charset="-128"/>
              </a:rPr>
              <a:t>Impacts of technology on wider society </a:t>
            </a:r>
          </a:p>
          <a:p>
            <a:pPr eaLnBrk="1" hangingPunct="1"/>
            <a:r>
              <a:rPr lang="en-GB" altLang="en-US" sz="2400" dirty="0">
                <a:solidFill>
                  <a:srgbClr val="000000"/>
                </a:solidFill>
                <a:ea typeface="ＭＳ Ｐゴシック" panose="020B0600070205080204" pitchFamily="34" charset="-128"/>
              </a:rPr>
              <a:t>Software skills </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can expect in your Applied IT lessons</a:t>
            </a:r>
          </a:p>
        </p:txBody>
      </p:sp>
    </p:spTree>
    <p:extLst>
      <p:ext uri="{BB962C8B-B14F-4D97-AF65-F5344CB8AC3E}">
        <p14:creationId xmlns:p14="http://schemas.microsoft.com/office/powerpoint/2010/main" val="3727645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lvl="0" indent="0">
              <a:lnSpc>
                <a:spcPct val="90000"/>
              </a:lnSpc>
              <a:spcBef>
                <a:spcPts val="0"/>
              </a:spcBef>
              <a:spcAft>
                <a:spcPts val="0"/>
              </a:spcAft>
              <a:buClr>
                <a:schemeClr val="dk1"/>
              </a:buClr>
              <a:buSzPts val="2800"/>
              <a:buNone/>
            </a:pPr>
            <a:r>
              <a:rPr lang="en-GB" sz="2400" b="1" dirty="0"/>
              <a:t>3 Mandatory units</a:t>
            </a:r>
            <a:endParaRPr lang="en-GB" sz="2400" dirty="0"/>
          </a:p>
          <a:p>
            <a:pPr marL="0" lvl="0" indent="0">
              <a:lnSpc>
                <a:spcPct val="90000"/>
              </a:lnSpc>
              <a:spcBef>
                <a:spcPts val="1000"/>
              </a:spcBef>
              <a:spcAft>
                <a:spcPts val="0"/>
              </a:spcAft>
              <a:buClr>
                <a:schemeClr val="dk1"/>
              </a:buClr>
              <a:buSzPts val="2800"/>
              <a:buNone/>
            </a:pPr>
            <a:r>
              <a:rPr lang="en-GB" sz="2400" dirty="0"/>
              <a:t>Unit 2 – Creating systems to manage information (Practical Exam using Microsoft Access, assessed in Y12)</a:t>
            </a:r>
          </a:p>
          <a:p>
            <a:pPr marL="0" lvl="0" indent="0">
              <a:lnSpc>
                <a:spcPct val="90000"/>
              </a:lnSpc>
              <a:spcBef>
                <a:spcPts val="1000"/>
              </a:spcBef>
              <a:spcAft>
                <a:spcPts val="0"/>
              </a:spcAft>
              <a:buClr>
                <a:schemeClr val="dk1"/>
              </a:buClr>
              <a:buSzPts val="2800"/>
              <a:buNone/>
            </a:pPr>
            <a:r>
              <a:rPr lang="en-GB" sz="2400" dirty="0"/>
              <a:t>Unit 3 – Using social Media in Business (coursework assessed in Y12)</a:t>
            </a:r>
          </a:p>
          <a:p>
            <a:pPr marL="0" lvl="0" indent="0">
              <a:lnSpc>
                <a:spcPct val="90000"/>
              </a:lnSpc>
              <a:spcBef>
                <a:spcPts val="1000"/>
              </a:spcBef>
              <a:spcAft>
                <a:spcPts val="0"/>
              </a:spcAft>
              <a:buClr>
                <a:schemeClr val="dk1"/>
              </a:buClr>
              <a:buSzPts val="2800"/>
              <a:buNone/>
            </a:pPr>
            <a:r>
              <a:rPr lang="en-GB" sz="2400" dirty="0"/>
              <a:t>Unit 1 – Information Technology Systems (Written exam in Y13)</a:t>
            </a:r>
          </a:p>
          <a:p>
            <a:pPr marL="0" lvl="0" indent="0">
              <a:lnSpc>
                <a:spcPct val="90000"/>
              </a:lnSpc>
              <a:spcBef>
                <a:spcPts val="1000"/>
              </a:spcBef>
              <a:spcAft>
                <a:spcPts val="0"/>
              </a:spcAft>
              <a:buClr>
                <a:schemeClr val="dk1"/>
              </a:buClr>
              <a:buSzPts val="2800"/>
              <a:buNone/>
            </a:pPr>
            <a:endParaRPr lang="en-GB" sz="2400" dirty="0"/>
          </a:p>
          <a:p>
            <a:pPr marL="0" lvl="0" indent="0">
              <a:lnSpc>
                <a:spcPct val="90000"/>
              </a:lnSpc>
              <a:spcBef>
                <a:spcPts val="1000"/>
              </a:spcBef>
              <a:spcAft>
                <a:spcPts val="0"/>
              </a:spcAft>
              <a:buClr>
                <a:schemeClr val="dk1"/>
              </a:buClr>
              <a:buSzPts val="2800"/>
              <a:buNone/>
            </a:pPr>
            <a:r>
              <a:rPr lang="en-GB" sz="2400" b="1" dirty="0"/>
              <a:t>1 Optional unit</a:t>
            </a:r>
            <a:endParaRPr lang="en-GB" sz="2400" dirty="0"/>
          </a:p>
          <a:p>
            <a:pPr marL="0" lvl="0" indent="0">
              <a:lnSpc>
                <a:spcPct val="90000"/>
              </a:lnSpc>
              <a:spcBef>
                <a:spcPts val="1000"/>
              </a:spcBef>
              <a:spcAft>
                <a:spcPts val="0"/>
              </a:spcAft>
              <a:buClr>
                <a:schemeClr val="dk1"/>
              </a:buClr>
              <a:buSzPts val="2800"/>
              <a:buNone/>
            </a:pPr>
            <a:r>
              <a:rPr lang="en-GB" sz="2400" dirty="0"/>
              <a:t>	Unit 5 –Data Modelling(coursework assessed in Y13)</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you will study in Applied IT</a:t>
            </a:r>
            <a:endParaRPr lang="en-US" dirty="0"/>
          </a:p>
        </p:txBody>
      </p:sp>
    </p:spTree>
    <p:extLst>
      <p:ext uri="{BB962C8B-B14F-4D97-AF65-F5344CB8AC3E}">
        <p14:creationId xmlns:p14="http://schemas.microsoft.com/office/powerpoint/2010/main" val="2508968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r>
              <a:rPr lang="en-GB" altLang="en-US" sz="2000" dirty="0">
                <a:solidFill>
                  <a:srgbClr val="000000"/>
                </a:solidFill>
                <a:ea typeface="ＭＳ Ｐゴシック" panose="020B0600070205080204" pitchFamily="34" charset="-128"/>
              </a:rPr>
              <a:t>Unit 2: Creating systems to manage information </a:t>
            </a:r>
          </a:p>
          <a:p>
            <a:pPr marL="0" indent="0" eaLnBrk="1" hangingPunct="1">
              <a:buFont typeface="Arial" panose="020B0604020202020204" pitchFamily="34" charset="0"/>
              <a:buNone/>
            </a:pPr>
            <a:endParaRPr lang="en-GB" altLang="en-US" sz="2000" dirty="0">
              <a:solidFill>
                <a:srgbClr val="000000"/>
              </a:solidFill>
              <a:ea typeface="ＭＳ Ｐゴシック" panose="020B0600070205080204" pitchFamily="34" charset="-128"/>
            </a:endParaRPr>
          </a:p>
          <a:p>
            <a:pPr eaLnBrk="1" hangingPunct="1"/>
            <a:r>
              <a:rPr lang="en-GB" altLang="en-US" sz="2000" dirty="0">
                <a:solidFill>
                  <a:srgbClr val="000000"/>
                </a:solidFill>
                <a:ea typeface="ＭＳ Ｐゴシック" panose="020B0600070205080204" pitchFamily="34" charset="-128"/>
              </a:rPr>
              <a:t>Use of Microsoft Access- </a:t>
            </a:r>
            <a:r>
              <a:rPr lang="en-GB" altLang="en-US" sz="2000" b="1" dirty="0">
                <a:solidFill>
                  <a:srgbClr val="000000"/>
                </a:solidFill>
                <a:ea typeface="ＭＳ Ｐゴシック" panose="020B0600070205080204" pitchFamily="34" charset="-128"/>
              </a:rPr>
              <a:t>this is essential software </a:t>
            </a:r>
          </a:p>
          <a:p>
            <a:pPr eaLnBrk="1" hangingPunct="1"/>
            <a:r>
              <a:rPr lang="en-GB" altLang="en-US" sz="2000" dirty="0">
                <a:solidFill>
                  <a:srgbClr val="000000"/>
                </a:solidFill>
                <a:ea typeface="ＭＳ Ｐゴシック" panose="020B0600070205080204" pitchFamily="34" charset="-128"/>
              </a:rPr>
              <a:t>Learning Aim A: The purpose and the structure of relational database management systems </a:t>
            </a:r>
          </a:p>
          <a:p>
            <a:pPr eaLnBrk="1" hangingPunct="1"/>
            <a:r>
              <a:rPr lang="en-GB" altLang="en-US" sz="2000" dirty="0">
                <a:solidFill>
                  <a:srgbClr val="000000"/>
                </a:solidFill>
                <a:ea typeface="ＭＳ Ｐゴシック" panose="020B0600070205080204" pitchFamily="34" charset="-128"/>
              </a:rPr>
              <a:t>Learning Aim B: Standard methods and techniques to design relational database solutions </a:t>
            </a:r>
          </a:p>
          <a:p>
            <a:pPr eaLnBrk="1" hangingPunct="1"/>
            <a:r>
              <a:rPr lang="en-GB" altLang="en-US" sz="2000" dirty="0">
                <a:solidFill>
                  <a:srgbClr val="000000"/>
                </a:solidFill>
                <a:ea typeface="ＭＳ Ｐゴシック" panose="020B0600070205080204" pitchFamily="34" charset="-128"/>
              </a:rPr>
              <a:t>Learning Aim C: Creating a relation database structure </a:t>
            </a:r>
          </a:p>
          <a:p>
            <a:pPr eaLnBrk="1" hangingPunct="1"/>
            <a:r>
              <a:rPr lang="en-GB" altLang="en-US" sz="2000" dirty="0">
                <a:solidFill>
                  <a:srgbClr val="000000"/>
                </a:solidFill>
                <a:ea typeface="ＭＳ Ｐゴシック" panose="020B0600070205080204" pitchFamily="34" charset="-128"/>
              </a:rPr>
              <a:t>Learning Aim D: Evaluating a database development project </a:t>
            </a:r>
          </a:p>
          <a:p>
            <a:pPr eaLnBrk="1" hangingPunct="1"/>
            <a:endParaRPr lang="en-GB" altLang="en-US" sz="2000" dirty="0">
              <a:solidFill>
                <a:srgbClr val="000000"/>
              </a:solidFill>
              <a:ea typeface="ＭＳ Ｐゴシック" panose="020B0600070205080204" pitchFamily="34" charset="-128"/>
            </a:endParaRPr>
          </a:p>
          <a:p>
            <a:pPr eaLnBrk="1" hangingPunct="1">
              <a:buFontTx/>
              <a:buChar char="-"/>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An example topic from Applied IT</a:t>
            </a:r>
          </a:p>
        </p:txBody>
      </p:sp>
    </p:spTree>
    <p:extLst>
      <p:ext uri="{BB962C8B-B14F-4D97-AF65-F5344CB8AC3E}">
        <p14:creationId xmlns:p14="http://schemas.microsoft.com/office/powerpoint/2010/main" val="334321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Font typeface="Arial" panose="020B0604020202020204" pitchFamily="34" charset="0"/>
              <a:buNone/>
            </a:pPr>
            <a:endParaRPr lang="en-GB" altLang="en-US" sz="2800" dirty="0">
              <a:solidFill>
                <a:srgbClr val="000000"/>
              </a:solidFill>
              <a:ea typeface="ＭＳ Ｐゴシック" panose="020B0600070205080204" pitchFamily="34" charset="-128"/>
            </a:endParaRPr>
          </a:p>
          <a:p>
            <a:pPr eaLnBrk="1" hangingPunct="1"/>
            <a:r>
              <a:rPr lang="en-GB" altLang="en-US" sz="2800" dirty="0">
                <a:solidFill>
                  <a:srgbClr val="000000"/>
                </a:solidFill>
                <a:ea typeface="ＭＳ Ｐゴシック" panose="020B0600070205080204" pitchFamily="34" charset="-128"/>
              </a:rPr>
              <a:t>Use of IT suit during lunch times </a:t>
            </a:r>
          </a:p>
          <a:p>
            <a:pPr eaLnBrk="1" hangingPunct="1"/>
            <a:endParaRPr lang="en-GB" altLang="en-US" sz="2800" dirty="0">
              <a:solidFill>
                <a:srgbClr val="000000"/>
              </a:solidFill>
              <a:ea typeface="ＭＳ Ｐゴシック" panose="020B0600070205080204" pitchFamily="34" charset="-128"/>
            </a:endParaRPr>
          </a:p>
          <a:p>
            <a:pPr eaLnBrk="1" hangingPunct="1"/>
            <a:r>
              <a:rPr lang="en-GB" altLang="en-US" sz="2800" dirty="0">
                <a:solidFill>
                  <a:srgbClr val="000000"/>
                </a:solidFill>
                <a:ea typeface="ＭＳ Ｐゴシック" panose="020B0600070205080204" pitchFamily="34" charset="-128"/>
              </a:rPr>
              <a:t>Support in STEM club </a:t>
            </a:r>
          </a:p>
          <a:p>
            <a:pPr eaLnBrk="1" hangingPunct="1"/>
            <a:endParaRPr lang="en-GB" altLang="en-US" sz="1800" dirty="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endParaRPr>
          </a:p>
          <a:p>
            <a:pPr marL="0" indent="0" eaLnBrk="1" hangingPunct="1">
              <a:buFont typeface="Arial" panose="020B0604020202020204" pitchFamily="34" charset="0"/>
              <a:buNone/>
            </a:pPr>
            <a:endParaRPr lang="en-GB" altLang="en-US" sz="1800" dirty="0">
              <a:solidFill>
                <a:srgbClr val="000000"/>
              </a:solidFill>
              <a:ea typeface="ＭＳ Ｐゴシック" panose="020B0600070205080204" pitchFamily="34" charset="-128"/>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Extra-curricular opportunities in Applied IT</a:t>
            </a:r>
            <a:endParaRPr lang="en-US" dirty="0"/>
          </a:p>
        </p:txBody>
      </p:sp>
    </p:spTree>
    <p:extLst>
      <p:ext uri="{BB962C8B-B14F-4D97-AF65-F5344CB8AC3E}">
        <p14:creationId xmlns:p14="http://schemas.microsoft.com/office/powerpoint/2010/main" val="4117400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marL="0" indent="0" eaLnBrk="1" hangingPunct="1">
              <a:buNone/>
            </a:pPr>
            <a:r>
              <a:rPr lang="en-GB" altLang="en-US" sz="1400" dirty="0">
                <a:solidFill>
                  <a:srgbClr val="000000"/>
                </a:solidFill>
                <a:ea typeface="ＭＳ Ｐゴシック" panose="020B0600070205080204" pitchFamily="34" charset="-128"/>
              </a:rPr>
              <a:t>When taken alongside other Level 3 qualifications, including BTEC Higher Nationals or A Levels in</a:t>
            </a:r>
          </a:p>
          <a:p>
            <a:pPr marL="0" indent="0" eaLnBrk="1" hangingPunct="1">
              <a:buNone/>
            </a:pPr>
            <a:r>
              <a:rPr lang="en-GB" altLang="en-US" sz="1400" dirty="0">
                <a:solidFill>
                  <a:srgbClr val="000000"/>
                </a:solidFill>
                <a:ea typeface="ＭＳ Ｐゴシック" panose="020B0600070205080204" pitchFamily="34" charset="-128"/>
              </a:rPr>
              <a:t>complementary or contrasting subjects, such as mathematics, physics, science, arts or technology,</a:t>
            </a:r>
          </a:p>
          <a:p>
            <a:pPr marL="0" indent="0" eaLnBrk="1" hangingPunct="1">
              <a:buNone/>
            </a:pPr>
            <a:r>
              <a:rPr lang="en-GB" altLang="en-US" sz="1400" dirty="0">
                <a:solidFill>
                  <a:srgbClr val="000000"/>
                </a:solidFill>
                <a:ea typeface="ＭＳ Ｐゴシック" panose="020B0600070205080204" pitchFamily="34" charset="-128"/>
              </a:rPr>
              <a:t>the qualification gives learners the opportunity to progress to a degree in an information technology</a:t>
            </a:r>
          </a:p>
          <a:p>
            <a:pPr marL="0" indent="0" eaLnBrk="1" hangingPunct="1">
              <a:buNone/>
            </a:pPr>
            <a:r>
              <a:rPr lang="en-GB" altLang="en-US" sz="1400" dirty="0">
                <a:solidFill>
                  <a:srgbClr val="000000"/>
                </a:solidFill>
                <a:ea typeface="ＭＳ Ｐゴシック" panose="020B0600070205080204" pitchFamily="34" charset="-128"/>
              </a:rPr>
              <a:t>discipline or a degree where information technology related skills and knowledge may be</a:t>
            </a:r>
          </a:p>
          <a:p>
            <a:pPr marL="0" indent="0" eaLnBrk="1" hangingPunct="1">
              <a:buNone/>
            </a:pPr>
            <a:r>
              <a:rPr lang="en-GB" altLang="en-US" sz="1400" dirty="0">
                <a:solidFill>
                  <a:srgbClr val="000000"/>
                </a:solidFill>
                <a:ea typeface="ＭＳ Ｐゴシック" panose="020B0600070205080204" pitchFamily="34" charset="-128"/>
              </a:rPr>
              <a:t>advantageous.</a:t>
            </a:r>
          </a:p>
          <a:p>
            <a:pPr marL="0" indent="0" eaLnBrk="1" hangingPunct="1">
              <a:buNone/>
            </a:pPr>
            <a:r>
              <a:rPr lang="en-GB" altLang="en-US" sz="1400" dirty="0">
                <a:solidFill>
                  <a:srgbClr val="000000"/>
                </a:solidFill>
                <a:ea typeface="ＭＳ Ｐゴシック" panose="020B0600070205080204" pitchFamily="34" charset="-128"/>
              </a:rPr>
              <a:t>This qualification carries UCAS points and is recognised by higher education providers as meeting</a:t>
            </a:r>
          </a:p>
          <a:p>
            <a:pPr marL="0" indent="0" eaLnBrk="1" hangingPunct="1">
              <a:buNone/>
            </a:pPr>
            <a:r>
              <a:rPr lang="en-GB" altLang="en-US" sz="1400" dirty="0">
                <a:solidFill>
                  <a:srgbClr val="000000"/>
                </a:solidFill>
                <a:ea typeface="ＭＳ Ｐゴシック" panose="020B0600070205080204" pitchFamily="34" charset="-128"/>
              </a:rPr>
              <a:t>admission requirements to many relevant courses. As the content is equivalent in size to one</a:t>
            </a:r>
          </a:p>
          <a:p>
            <a:pPr marL="0" indent="0" eaLnBrk="1" hangingPunct="1">
              <a:buNone/>
            </a:pPr>
            <a:r>
              <a:rPr lang="en-GB" altLang="en-US" sz="1400" dirty="0">
                <a:solidFill>
                  <a:srgbClr val="000000"/>
                </a:solidFill>
                <a:ea typeface="ＭＳ Ｐゴシック" panose="020B0600070205080204" pitchFamily="34" charset="-128"/>
              </a:rPr>
              <a:t>A Level, higher education representatives have confirmed that it is appropriate to allow learners to</a:t>
            </a:r>
          </a:p>
          <a:p>
            <a:pPr marL="0" indent="0" eaLnBrk="1" hangingPunct="1">
              <a:buNone/>
            </a:pPr>
            <a:r>
              <a:rPr lang="en-GB" altLang="en-US" sz="1400" dirty="0">
                <a:solidFill>
                  <a:srgbClr val="000000"/>
                </a:solidFill>
                <a:ea typeface="ＭＳ Ｐゴシック" panose="020B0600070205080204" pitchFamily="34" charset="-128"/>
              </a:rPr>
              <a:t>choose their optional units from a wide range so that they can explore their own choice of areas for</a:t>
            </a:r>
          </a:p>
          <a:p>
            <a:pPr marL="0" indent="0" eaLnBrk="1" hangingPunct="1">
              <a:buNone/>
            </a:pPr>
            <a:r>
              <a:rPr lang="en-GB" altLang="en-US" sz="1400" dirty="0">
                <a:solidFill>
                  <a:srgbClr val="000000"/>
                </a:solidFill>
                <a:ea typeface="ＭＳ Ｐゴシック" panose="020B0600070205080204" pitchFamily="34" charset="-128"/>
              </a:rPr>
              <a:t>further study. The qualification supports entry to, for example:</a:t>
            </a:r>
          </a:p>
          <a:p>
            <a:pPr marL="0" indent="0" eaLnBrk="1" hangingPunct="1">
              <a:buNone/>
            </a:pPr>
            <a:r>
              <a:rPr lang="en-GB" altLang="en-US" sz="1400" dirty="0">
                <a:solidFill>
                  <a:srgbClr val="000000"/>
                </a:solidFill>
                <a:ea typeface="ＭＳ Ｐゴシック" panose="020B0600070205080204" pitchFamily="34" charset="-128"/>
              </a:rPr>
              <a:t>• HND in Business</a:t>
            </a:r>
          </a:p>
          <a:p>
            <a:pPr marL="0" indent="0" eaLnBrk="1" hangingPunct="1">
              <a:buNone/>
            </a:pPr>
            <a:r>
              <a:rPr lang="en-GB" altLang="en-US" sz="1400" dirty="0">
                <a:solidFill>
                  <a:srgbClr val="000000"/>
                </a:solidFill>
                <a:ea typeface="ＭＳ Ｐゴシック" panose="020B0600070205080204" pitchFamily="34" charset="-128"/>
              </a:rPr>
              <a:t>• BA (Hons) in Computer Arts</a:t>
            </a:r>
          </a:p>
          <a:p>
            <a:pPr marL="0" indent="0" eaLnBrk="1" hangingPunct="1">
              <a:buNone/>
            </a:pPr>
            <a:r>
              <a:rPr lang="en-GB" altLang="en-US" sz="1400" dirty="0">
                <a:solidFill>
                  <a:srgbClr val="000000"/>
                </a:solidFill>
                <a:ea typeface="ＭＳ Ｐゴシック" panose="020B0600070205080204" pitchFamily="34" charset="-128"/>
              </a:rPr>
              <a:t>• BSc (Hons) in Fashion Buying Management</a:t>
            </a:r>
          </a:p>
          <a:p>
            <a:pPr marL="0" indent="0" eaLnBrk="1" hangingPunct="1">
              <a:buNone/>
            </a:pPr>
            <a:r>
              <a:rPr lang="en-GB" altLang="en-US" sz="1400" dirty="0">
                <a:solidFill>
                  <a:srgbClr val="000000"/>
                </a:solidFill>
                <a:ea typeface="ＭＳ Ｐゴシック" panose="020B0600070205080204" pitchFamily="34" charset="-128"/>
              </a:rPr>
              <a:t>• BSc (Hons) in Software Development for Animation</a:t>
            </a:r>
          </a:p>
          <a:p>
            <a:pPr marL="0" indent="0" eaLnBrk="1" hangingPunct="1">
              <a:buNone/>
            </a:pPr>
            <a:r>
              <a:rPr lang="en-GB" altLang="en-US" sz="1400" dirty="0">
                <a:solidFill>
                  <a:srgbClr val="000000"/>
                </a:solidFill>
                <a:ea typeface="ＭＳ Ｐゴシック" panose="020B0600070205080204" pitchFamily="34" charset="-128"/>
              </a:rPr>
              <a:t>• BA (Hons) in Accounting and Finance.</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Where can Applied IT take you?</a:t>
            </a:r>
            <a:endParaRPr lang="en-US" dirty="0"/>
          </a:p>
        </p:txBody>
      </p:sp>
    </p:spTree>
    <p:extLst>
      <p:ext uri="{BB962C8B-B14F-4D97-AF65-F5344CB8AC3E}">
        <p14:creationId xmlns:p14="http://schemas.microsoft.com/office/powerpoint/2010/main" val="1358749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662113"/>
            <a:ext cx="7991475" cy="4425950"/>
          </a:xfrm>
        </p:spPr>
        <p:txBody>
          <a:bodyPr/>
          <a:lstStyle/>
          <a:p>
            <a:pPr eaLnBrk="1" hangingPunct="1"/>
            <a:r>
              <a:rPr lang="en-GB" altLang="en-US" sz="2800" dirty="0">
                <a:solidFill>
                  <a:srgbClr val="000000"/>
                </a:solidFill>
                <a:ea typeface="ＭＳ Ｐゴシック" panose="020B0600070205080204" pitchFamily="34" charset="-128"/>
              </a:rPr>
              <a:t>Strong work ethic</a:t>
            </a:r>
          </a:p>
          <a:p>
            <a:pPr eaLnBrk="1" hangingPunct="1"/>
            <a:r>
              <a:rPr lang="en-GB" altLang="en-US" sz="2800" dirty="0">
                <a:solidFill>
                  <a:srgbClr val="000000"/>
                </a:solidFill>
                <a:ea typeface="ＭＳ Ｐゴシック" panose="020B0600070205080204" pitchFamily="34" charset="-128"/>
              </a:rPr>
              <a:t>Enthusiasm for IT</a:t>
            </a:r>
          </a:p>
          <a:p>
            <a:pPr eaLnBrk="1" hangingPunct="1"/>
            <a:r>
              <a:rPr lang="en-GB" altLang="en-US" sz="2800" dirty="0">
                <a:solidFill>
                  <a:srgbClr val="000000"/>
                </a:solidFill>
                <a:ea typeface="ＭＳ Ｐゴシック" panose="020B0600070205080204" pitchFamily="34" charset="-128"/>
              </a:rPr>
              <a:t>Determination to meet deadlines </a:t>
            </a:r>
          </a:p>
          <a:p>
            <a:pPr eaLnBrk="1" hangingPunct="1"/>
            <a:r>
              <a:rPr lang="en-GB" altLang="en-US" sz="2800" dirty="0">
                <a:solidFill>
                  <a:srgbClr val="000000"/>
                </a:solidFill>
                <a:ea typeface="ＭＳ Ｐゴシック" panose="020B0600070205080204" pitchFamily="34" charset="-128"/>
              </a:rPr>
              <a:t>Independent studying </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What we expect from you </a:t>
            </a:r>
            <a:endParaRPr lang="en-US" dirty="0"/>
          </a:p>
        </p:txBody>
      </p:sp>
    </p:spTree>
    <p:extLst>
      <p:ext uri="{BB962C8B-B14F-4D97-AF65-F5344CB8AC3E}">
        <p14:creationId xmlns:p14="http://schemas.microsoft.com/office/powerpoint/2010/main" val="3505954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0561" y="1700808"/>
            <a:ext cx="7991475" cy="4425950"/>
          </a:xfrm>
        </p:spPr>
        <p:txBody>
          <a:bodyPr/>
          <a:lstStyle/>
          <a:p>
            <a:r>
              <a:rPr lang="en-GB" sz="2000" dirty="0"/>
              <a:t>I really enjoy applied IT because I like the project feel to the work we do and how we start something and keep adapting it for both units. </a:t>
            </a:r>
          </a:p>
          <a:p>
            <a:endParaRPr lang="en-GB" sz="2000" dirty="0"/>
          </a:p>
          <a:p>
            <a:endParaRPr lang="en-GB" sz="2000" dirty="0"/>
          </a:p>
          <a:p>
            <a:r>
              <a:rPr lang="en-GB" sz="1800" dirty="0">
                <a:solidFill>
                  <a:srgbClr val="000000"/>
                </a:solidFill>
                <a:effectLst/>
                <a:latin typeface="Calibri" panose="020F0502020204030204" pitchFamily="34" charset="0"/>
                <a:ea typeface="Times New Roman" panose="02020603050405020304" pitchFamily="18" charset="0"/>
              </a:rPr>
              <a:t>Applied IT is a nice subject to pick if students didn't want to do exams all the time. One thing that stands out to me about this subject is that it is very broad in terms of knowledge and that certain aspects link with the subject business. So far Applied IT has been a good subject to study. </a:t>
            </a:r>
            <a:endParaRPr lang="en-GB" sz="1800" dirty="0">
              <a:effectLst/>
              <a:latin typeface="Calibri" panose="020F0502020204030204" pitchFamily="34" charset="0"/>
              <a:ea typeface="Calibri" panose="020F0502020204030204" pitchFamily="34" charset="0"/>
            </a:endParaRPr>
          </a:p>
          <a:p>
            <a:pPr marL="0" indent="0">
              <a:buNone/>
            </a:pPr>
            <a:endParaRPr lang="en-GB" sz="2000" dirty="0"/>
          </a:p>
          <a:p>
            <a:r>
              <a:rPr lang="en-GB" sz="1800" dirty="0">
                <a:solidFill>
                  <a:srgbClr val="000000"/>
                </a:solidFill>
                <a:effectLst/>
                <a:latin typeface="Calibri" panose="020F0502020204030204" pitchFamily="34" charset="0"/>
                <a:ea typeface="Times New Roman" panose="02020603050405020304" pitchFamily="18" charset="0"/>
              </a:rPr>
              <a:t>Applied IT is good if you want to do something in the IT industry. There are lots of careers you can go into with this qualification. Having done computer science, I was fond of the subject and wanted to continue it, so this gave me an option. It can be difficult and challenging at times but it feels rewarding in the end once you have completed it.</a:t>
            </a:r>
            <a:endParaRPr lang="en-GB" sz="1800" dirty="0">
              <a:effectLst/>
              <a:latin typeface="Calibri" panose="020F0502020204030204" pitchFamily="34" charset="0"/>
              <a:ea typeface="Calibri" panose="020F0502020204030204" pitchFamily="34" charset="0"/>
            </a:endParaRPr>
          </a:p>
          <a:p>
            <a:endParaRPr lang="en-GB" sz="2000" dirty="0"/>
          </a:p>
          <a:p>
            <a:pPr marL="0" indent="0">
              <a:buNone/>
            </a:pPr>
            <a:r>
              <a:rPr lang="en-GB" sz="2000" dirty="0"/>
              <a:t> </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933450"/>
            <a:ext cx="7934325" cy="504825"/>
          </a:xfrm>
        </p:spPr>
        <p:txBody>
          <a:bodyPr/>
          <a:lstStyle/>
          <a:p>
            <a:pPr algn="l"/>
            <a:r>
              <a:rPr lang="en-GB" altLang="en-US" sz="2800" b="1" dirty="0">
                <a:solidFill>
                  <a:srgbClr val="CC9900"/>
                </a:solidFill>
                <a:latin typeface="Century Gothic"/>
                <a:ea typeface="ＭＳ Ｐゴシック"/>
              </a:rPr>
              <a:t>Student perceptions</a:t>
            </a:r>
            <a:endParaRPr lang="en-GB" altLang="en-US" sz="2800" b="1" dirty="0" err="1">
              <a:latin typeface="Century Gothic"/>
              <a:ea typeface="ＭＳ Ｐゴシック"/>
            </a:endParaRPr>
          </a:p>
        </p:txBody>
      </p:sp>
    </p:spTree>
    <p:extLst>
      <p:ext uri="{BB962C8B-B14F-4D97-AF65-F5344CB8AC3E}">
        <p14:creationId xmlns:p14="http://schemas.microsoft.com/office/powerpoint/2010/main" val="30272578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8" ma:contentTypeDescription="Create a new document." ma:contentTypeScope="" ma:versionID="118f3d4e211a8935a3536f247f515830">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8cbd0fcc49d177e5d00cb0798cd029d6"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element ref="ns3:MediaServiceAutoTags" minOccurs="0"/>
                <xsd:element ref="ns3: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Activity" ma:index="19" nillable="true" ma:displayName="Activity" ma:format="Dropdown" ma:internalName="Activity">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25463D-3F8D-4E8B-87C8-84D70ECB820F}">
  <ds:schemaRefs>
    <ds:schemaRef ds:uri="http://schemas.microsoft.com/sharepoint/v3/contenttype/forms"/>
  </ds:schemaRefs>
</ds:datastoreItem>
</file>

<file path=customXml/itemProps2.xml><?xml version="1.0" encoding="utf-8"?>
<ds:datastoreItem xmlns:ds="http://schemas.openxmlformats.org/officeDocument/2006/customXml" ds:itemID="{4EDBAB95-DE7E-4E23-B6E3-B4627169F3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ad77b7-36cf-4fc5-a12d-9aab5d805e21"/>
    <ds:schemaRef ds:uri="22fdf05c-3d90-4b3b-b969-2cb9f703fb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877</Words>
  <Application>Microsoft Office PowerPoint</Application>
  <PresentationFormat>On-screen Show (4:3)</PresentationFormat>
  <Paragraphs>89</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Welcome to the Nishkam Computing department</vt:lpstr>
      <vt:lpstr>Head of Department welcome</vt:lpstr>
      <vt:lpstr>Photo tour of the department</vt:lpstr>
      <vt:lpstr>What you can expect in your Applied IT lessons</vt:lpstr>
      <vt:lpstr>What you will study in Applied IT</vt:lpstr>
      <vt:lpstr>An example topic from Applied IT</vt:lpstr>
      <vt:lpstr>Extra-curricular opportunities in Applied IT</vt:lpstr>
      <vt:lpstr>Where can Applied IT take you?</vt:lpstr>
      <vt:lpstr>What we expect from you </vt:lpstr>
      <vt:lpstr>Student perceptions</vt:lpstr>
    </vt:vector>
  </TitlesOfParts>
  <Company>HP</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Rajvir Gill</dc:creator>
  <cp:lastModifiedBy>Jyoti Chauhan</cp:lastModifiedBy>
  <cp:revision>179</cp:revision>
  <cp:lastPrinted>2012-05-03T18:40:19Z</cp:lastPrinted>
  <dcterms:created xsi:type="dcterms:W3CDTF">2012-05-01T13:46:39Z</dcterms:created>
  <dcterms:modified xsi:type="dcterms:W3CDTF">2022-09-16T14:58:30Z</dcterms:modified>
</cp:coreProperties>
</file>