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5" r:id="rId5"/>
    <p:sldId id="270" r:id="rId6"/>
    <p:sldId id="263" r:id="rId7"/>
    <p:sldId id="256" r:id="rId8"/>
    <p:sldId id="276" r:id="rId9"/>
    <p:sldId id="271" r:id="rId10"/>
    <p:sldId id="264" r:id="rId11"/>
    <p:sldId id="257" r:id="rId12"/>
    <p:sldId id="277" r:id="rId13"/>
    <p:sldId id="272" r:id="rId14"/>
    <p:sldId id="265" r:id="rId15"/>
    <p:sldId id="262" r:id="rId16"/>
    <p:sldId id="278" r:id="rId17"/>
    <p:sldId id="273" r:id="rId18"/>
    <p:sldId id="266" r:id="rId19"/>
    <p:sldId id="258" r:id="rId20"/>
    <p:sldId id="269" r:id="rId21"/>
    <p:sldId id="267" r:id="rId22"/>
    <p:sldId id="261" r:id="rId23"/>
    <p:sldId id="274"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_rels/data2.xml.rels><?xml version="1.0" encoding="UTF-8" standalone="yes"?>
<Relationships xmlns="http://schemas.openxmlformats.org/package/2006/relationships"><Relationship Id="rId2" Type="http://schemas.openxmlformats.org/officeDocument/2006/relationships/hyperlink" Target="https://www.gov.uk/food-labelling-and-packaging/ingredients-list" TargetMode="External"/><Relationship Id="rId1" Type="http://schemas.openxmlformats.org/officeDocument/2006/relationships/hyperlink" Target="https://www.gov.uk/food-labelling-and-packaging/food-and-drink-warnings"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www.gov.uk/food-labelling-and-packaging/food-and-drink-warnings" TargetMode="External"/><Relationship Id="rId1" Type="http://schemas.openxmlformats.org/officeDocument/2006/relationships/hyperlink" Target="https://www.gov.uk/food-labelling-and-packaging/ingredients-list" TargetMode="Externa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835247-3C9E-497E-BD20-702E4CF53DB2}" type="doc">
      <dgm:prSet loTypeId="urn:microsoft.com/office/officeart/2005/8/layout/radial1" loCatId="relationship" qsTypeId="urn:microsoft.com/office/officeart/2005/8/quickstyle/simple1" qsCatId="simple" csTypeId="urn:microsoft.com/office/officeart/2005/8/colors/accent3_3" csCatId="accent3" phldr="1"/>
      <dgm:spPr/>
      <dgm:t>
        <a:bodyPr/>
        <a:lstStyle/>
        <a:p>
          <a:endParaRPr lang="en-US"/>
        </a:p>
      </dgm:t>
    </dgm:pt>
    <dgm:pt modelId="{F6D668A5-6824-4512-8361-20246B4F7FE7}">
      <dgm:prSet custT="1"/>
      <dgm:spPr/>
      <dgm:t>
        <a:bodyPr/>
        <a:lstStyle/>
        <a:p>
          <a:pPr rtl="0"/>
          <a:r>
            <a:rPr lang="en-GB" sz="1000"/>
            <a:t>Factors which influence food choice</a:t>
          </a:r>
        </a:p>
      </dgm:t>
    </dgm:pt>
    <dgm:pt modelId="{3020521B-EB2C-4CC2-B28B-DF1E68762E78}" type="parTrans" cxnId="{38FBF8EE-68AB-43C9-AA2D-05028523D959}">
      <dgm:prSet/>
      <dgm:spPr/>
      <dgm:t>
        <a:bodyPr/>
        <a:lstStyle/>
        <a:p>
          <a:endParaRPr lang="en-US" sz="1000"/>
        </a:p>
      </dgm:t>
    </dgm:pt>
    <dgm:pt modelId="{38CAC32E-FC5F-4EC7-95B5-FC00F0CCB864}" type="sibTrans" cxnId="{38FBF8EE-68AB-43C9-AA2D-05028523D959}">
      <dgm:prSet/>
      <dgm:spPr/>
      <dgm:t>
        <a:bodyPr/>
        <a:lstStyle/>
        <a:p>
          <a:endParaRPr lang="en-US" sz="1000"/>
        </a:p>
      </dgm:t>
    </dgm:pt>
    <dgm:pt modelId="{0D98E28B-12AE-45AD-8623-D3D0E6F4C9CB}">
      <dgm:prSet custT="1"/>
      <dgm:spPr/>
      <dgm:t>
        <a:bodyPr/>
        <a:lstStyle/>
        <a:p>
          <a:pPr rtl="0"/>
          <a:r>
            <a:rPr lang="en-GB" sz="1000" dirty="0"/>
            <a:t>Physical activity level</a:t>
          </a:r>
        </a:p>
      </dgm:t>
    </dgm:pt>
    <dgm:pt modelId="{2409FB03-D690-48D6-A43B-9098205488DF}" type="parTrans" cxnId="{2C2F25A3-1F3F-44B2-A379-403246455E3C}">
      <dgm:prSet custT="1"/>
      <dgm:spPr/>
      <dgm:t>
        <a:bodyPr/>
        <a:lstStyle/>
        <a:p>
          <a:endParaRPr lang="en-US" sz="1000"/>
        </a:p>
      </dgm:t>
    </dgm:pt>
    <dgm:pt modelId="{DA53234F-7BC8-4455-A855-4FD7BE557129}" type="sibTrans" cxnId="{2C2F25A3-1F3F-44B2-A379-403246455E3C}">
      <dgm:prSet/>
      <dgm:spPr/>
      <dgm:t>
        <a:bodyPr/>
        <a:lstStyle/>
        <a:p>
          <a:endParaRPr lang="en-US" sz="1000"/>
        </a:p>
      </dgm:t>
    </dgm:pt>
    <dgm:pt modelId="{20E638A2-4045-4CA0-99A9-959C5D2F944A}">
      <dgm:prSet custT="1"/>
      <dgm:spPr/>
      <dgm:t>
        <a:bodyPr/>
        <a:lstStyle/>
        <a:p>
          <a:pPr rtl="0"/>
          <a:r>
            <a:rPr lang="en-GB" sz="800" dirty="0"/>
            <a:t>Celebration / occasion</a:t>
          </a:r>
        </a:p>
      </dgm:t>
    </dgm:pt>
    <dgm:pt modelId="{B8215559-0BA5-4530-AD54-7B54F13395E5}" type="parTrans" cxnId="{2AF5368B-9C36-47E3-A484-D8894463EED9}">
      <dgm:prSet custT="1"/>
      <dgm:spPr/>
      <dgm:t>
        <a:bodyPr/>
        <a:lstStyle/>
        <a:p>
          <a:endParaRPr lang="en-US" sz="1000"/>
        </a:p>
      </dgm:t>
    </dgm:pt>
    <dgm:pt modelId="{59E0BCCC-011F-431E-8503-D396DE6266A1}" type="sibTrans" cxnId="{2AF5368B-9C36-47E3-A484-D8894463EED9}">
      <dgm:prSet/>
      <dgm:spPr/>
      <dgm:t>
        <a:bodyPr/>
        <a:lstStyle/>
        <a:p>
          <a:endParaRPr lang="en-US" sz="1000"/>
        </a:p>
      </dgm:t>
    </dgm:pt>
    <dgm:pt modelId="{1B836ED4-5BF6-47AE-B562-71364D8CDB33}">
      <dgm:prSet custT="1"/>
      <dgm:spPr/>
      <dgm:t>
        <a:bodyPr/>
        <a:lstStyle/>
        <a:p>
          <a:pPr rtl="0"/>
          <a:r>
            <a:rPr lang="en-GB" sz="1000"/>
            <a:t>Cost of food</a:t>
          </a:r>
        </a:p>
      </dgm:t>
    </dgm:pt>
    <dgm:pt modelId="{72FCDD13-CC03-422D-BA37-C3214F48B8A4}" type="parTrans" cxnId="{4780233D-B32D-41FA-9A92-91CC03FD6278}">
      <dgm:prSet custT="1"/>
      <dgm:spPr/>
      <dgm:t>
        <a:bodyPr/>
        <a:lstStyle/>
        <a:p>
          <a:endParaRPr lang="en-US" sz="1000"/>
        </a:p>
      </dgm:t>
    </dgm:pt>
    <dgm:pt modelId="{2B487872-D072-459D-81CE-7E7529B027CF}" type="sibTrans" cxnId="{4780233D-B32D-41FA-9A92-91CC03FD6278}">
      <dgm:prSet/>
      <dgm:spPr/>
      <dgm:t>
        <a:bodyPr/>
        <a:lstStyle/>
        <a:p>
          <a:endParaRPr lang="en-US" sz="1000"/>
        </a:p>
      </dgm:t>
    </dgm:pt>
    <dgm:pt modelId="{CA843F98-8B97-4E3B-947E-183166181026}">
      <dgm:prSet custT="1"/>
      <dgm:spPr/>
      <dgm:t>
        <a:bodyPr/>
        <a:lstStyle/>
        <a:p>
          <a:pPr rtl="0"/>
          <a:r>
            <a:rPr lang="en-GB" sz="900" dirty="0"/>
            <a:t>Preferences</a:t>
          </a:r>
        </a:p>
      </dgm:t>
    </dgm:pt>
    <dgm:pt modelId="{7BC20135-766A-491F-B9A7-5605951C2937}" type="parTrans" cxnId="{08D95FBE-D310-4F4B-B844-05EACB547B30}">
      <dgm:prSet custT="1"/>
      <dgm:spPr/>
      <dgm:t>
        <a:bodyPr/>
        <a:lstStyle/>
        <a:p>
          <a:endParaRPr lang="en-US" sz="1000"/>
        </a:p>
      </dgm:t>
    </dgm:pt>
    <dgm:pt modelId="{828B543D-2FEF-438D-9EBA-AB208A7B6F3A}" type="sibTrans" cxnId="{08D95FBE-D310-4F4B-B844-05EACB547B30}">
      <dgm:prSet/>
      <dgm:spPr/>
      <dgm:t>
        <a:bodyPr/>
        <a:lstStyle/>
        <a:p>
          <a:endParaRPr lang="en-US" sz="1000"/>
        </a:p>
      </dgm:t>
    </dgm:pt>
    <dgm:pt modelId="{0259D707-034A-4B7E-9B7F-7A8A2CD2F64A}">
      <dgm:prSet custT="1"/>
      <dgm:spPr/>
      <dgm:t>
        <a:bodyPr/>
        <a:lstStyle/>
        <a:p>
          <a:pPr rtl="0"/>
          <a:r>
            <a:rPr lang="en-GB" sz="800" dirty="0"/>
            <a:t>Enjoyment</a:t>
          </a:r>
        </a:p>
      </dgm:t>
    </dgm:pt>
    <dgm:pt modelId="{D0E91D7E-30E9-473A-93BB-C1CCD6A4AD83}" type="parTrans" cxnId="{9F4AA830-AE78-486B-9BCA-A81B4048DDA6}">
      <dgm:prSet custT="1"/>
      <dgm:spPr/>
      <dgm:t>
        <a:bodyPr/>
        <a:lstStyle/>
        <a:p>
          <a:endParaRPr lang="en-US" sz="1000"/>
        </a:p>
      </dgm:t>
    </dgm:pt>
    <dgm:pt modelId="{CA24C77E-0BE8-4AA6-AFA5-B028575AD91D}" type="sibTrans" cxnId="{9F4AA830-AE78-486B-9BCA-A81B4048DDA6}">
      <dgm:prSet/>
      <dgm:spPr/>
      <dgm:t>
        <a:bodyPr/>
        <a:lstStyle/>
        <a:p>
          <a:endParaRPr lang="en-US" sz="1000"/>
        </a:p>
      </dgm:t>
    </dgm:pt>
    <dgm:pt modelId="{8FED268E-29DC-4E1E-90B9-7BB72056A3A0}">
      <dgm:prSet custT="1"/>
      <dgm:spPr/>
      <dgm:t>
        <a:bodyPr/>
        <a:lstStyle/>
        <a:p>
          <a:pPr rtl="0"/>
          <a:r>
            <a:rPr lang="en-GB" sz="800" dirty="0"/>
            <a:t>Food availability</a:t>
          </a:r>
        </a:p>
      </dgm:t>
    </dgm:pt>
    <dgm:pt modelId="{63FA1377-0A4A-486C-BB34-CF9350213555}" type="parTrans" cxnId="{A7E6BC78-07A1-4D18-884B-8FB1B88742D2}">
      <dgm:prSet custT="1"/>
      <dgm:spPr/>
      <dgm:t>
        <a:bodyPr/>
        <a:lstStyle/>
        <a:p>
          <a:endParaRPr lang="en-US" sz="1000"/>
        </a:p>
      </dgm:t>
    </dgm:pt>
    <dgm:pt modelId="{464C26AA-4900-4A8A-B6A6-1D076FBA3636}" type="sibTrans" cxnId="{A7E6BC78-07A1-4D18-884B-8FB1B88742D2}">
      <dgm:prSet/>
      <dgm:spPr/>
      <dgm:t>
        <a:bodyPr/>
        <a:lstStyle/>
        <a:p>
          <a:endParaRPr lang="en-US" sz="1000"/>
        </a:p>
      </dgm:t>
    </dgm:pt>
    <dgm:pt modelId="{878935F7-44CA-4AB9-A106-FA72B1B291F4}">
      <dgm:prSet custT="1"/>
      <dgm:spPr/>
      <dgm:t>
        <a:bodyPr/>
        <a:lstStyle/>
        <a:p>
          <a:pPr rtl="0"/>
          <a:r>
            <a:rPr lang="en-GB" sz="1000"/>
            <a:t>Healthy eating</a:t>
          </a:r>
        </a:p>
      </dgm:t>
    </dgm:pt>
    <dgm:pt modelId="{E0495CE7-6511-4E10-8059-1AD3B98BE260}" type="parTrans" cxnId="{1656BF36-4E42-4B0C-AD24-F138EF86658A}">
      <dgm:prSet custT="1"/>
      <dgm:spPr/>
      <dgm:t>
        <a:bodyPr/>
        <a:lstStyle/>
        <a:p>
          <a:endParaRPr lang="en-US" sz="1000"/>
        </a:p>
      </dgm:t>
    </dgm:pt>
    <dgm:pt modelId="{2CC89F64-36E5-4129-937C-90379B81B118}" type="sibTrans" cxnId="{1656BF36-4E42-4B0C-AD24-F138EF86658A}">
      <dgm:prSet/>
      <dgm:spPr/>
      <dgm:t>
        <a:bodyPr/>
        <a:lstStyle/>
        <a:p>
          <a:endParaRPr lang="en-US" sz="1000"/>
        </a:p>
      </dgm:t>
    </dgm:pt>
    <dgm:pt modelId="{54B83BF9-9BA3-4868-9598-9C83576E16C0}">
      <dgm:prSet custT="1"/>
      <dgm:spPr/>
      <dgm:t>
        <a:bodyPr/>
        <a:lstStyle/>
        <a:p>
          <a:pPr rtl="0"/>
          <a:r>
            <a:rPr lang="en-GB" sz="1000"/>
            <a:t>Income</a:t>
          </a:r>
        </a:p>
      </dgm:t>
    </dgm:pt>
    <dgm:pt modelId="{18B0AD2E-3F76-4DEB-BCE6-E9FE30A638EE}" type="parTrans" cxnId="{261DDEB1-5623-4BDE-8E05-BCA97BFE11AF}">
      <dgm:prSet custT="1"/>
      <dgm:spPr/>
      <dgm:t>
        <a:bodyPr/>
        <a:lstStyle/>
        <a:p>
          <a:endParaRPr lang="en-US" sz="1000"/>
        </a:p>
      </dgm:t>
    </dgm:pt>
    <dgm:pt modelId="{B0C7BE69-3D7F-48EE-BBF3-85096E2EE9E8}" type="sibTrans" cxnId="{261DDEB1-5623-4BDE-8E05-BCA97BFE11AF}">
      <dgm:prSet/>
      <dgm:spPr/>
      <dgm:t>
        <a:bodyPr/>
        <a:lstStyle/>
        <a:p>
          <a:endParaRPr lang="en-US" sz="1000"/>
        </a:p>
      </dgm:t>
    </dgm:pt>
    <dgm:pt modelId="{C203E884-B85D-4A54-A2B8-2A386CEBBCF1}">
      <dgm:prSet custT="1"/>
      <dgm:spPr/>
      <dgm:t>
        <a:bodyPr/>
        <a:lstStyle/>
        <a:p>
          <a:pPr rtl="0"/>
          <a:r>
            <a:rPr lang="en-GB" sz="1000"/>
            <a:t>Lifestyle</a:t>
          </a:r>
        </a:p>
      </dgm:t>
    </dgm:pt>
    <dgm:pt modelId="{D51EF8EA-6897-4968-BE2A-FAACF9CFC498}" type="parTrans" cxnId="{7A2941ED-68A8-40AA-9581-95A4B6260758}">
      <dgm:prSet custT="1"/>
      <dgm:spPr/>
      <dgm:t>
        <a:bodyPr/>
        <a:lstStyle/>
        <a:p>
          <a:endParaRPr lang="en-US" sz="1000"/>
        </a:p>
      </dgm:t>
    </dgm:pt>
    <dgm:pt modelId="{6E933321-1F30-4D24-9AA8-9A59723B6DE2}" type="sibTrans" cxnId="{7A2941ED-68A8-40AA-9581-95A4B6260758}">
      <dgm:prSet/>
      <dgm:spPr/>
      <dgm:t>
        <a:bodyPr/>
        <a:lstStyle/>
        <a:p>
          <a:endParaRPr lang="en-US" sz="1000"/>
        </a:p>
      </dgm:t>
    </dgm:pt>
    <dgm:pt modelId="{B3F26C3F-650F-46DB-B7D2-D8E9CD42F0AA}">
      <dgm:prSet custT="1"/>
      <dgm:spPr/>
      <dgm:t>
        <a:bodyPr/>
        <a:lstStyle/>
        <a:p>
          <a:pPr rtl="0"/>
          <a:r>
            <a:rPr lang="en-GB" sz="800" dirty="0"/>
            <a:t>Seasonality</a:t>
          </a:r>
          <a:endParaRPr lang="en-GB" sz="1000" dirty="0"/>
        </a:p>
      </dgm:t>
    </dgm:pt>
    <dgm:pt modelId="{CF2BED09-880F-4007-811A-F3E4CB9ECE4D}" type="parTrans" cxnId="{523BA888-6EF2-44D5-9E87-F409EB75BB64}">
      <dgm:prSet custT="1"/>
      <dgm:spPr/>
      <dgm:t>
        <a:bodyPr/>
        <a:lstStyle/>
        <a:p>
          <a:endParaRPr lang="en-US" sz="1000"/>
        </a:p>
      </dgm:t>
    </dgm:pt>
    <dgm:pt modelId="{19C9DF30-5278-46BA-B5F3-B8688D9042FF}" type="sibTrans" cxnId="{523BA888-6EF2-44D5-9E87-F409EB75BB64}">
      <dgm:prSet/>
      <dgm:spPr/>
      <dgm:t>
        <a:bodyPr/>
        <a:lstStyle/>
        <a:p>
          <a:endParaRPr lang="en-US" sz="1000"/>
        </a:p>
      </dgm:t>
    </dgm:pt>
    <dgm:pt modelId="{84990B59-B29C-4273-BF11-D52BD488356C}">
      <dgm:prSet custT="1"/>
      <dgm:spPr/>
      <dgm:t>
        <a:bodyPr/>
        <a:lstStyle/>
        <a:p>
          <a:pPr rtl="0"/>
          <a:r>
            <a:rPr lang="en-GB" sz="1000"/>
            <a:t>Time available</a:t>
          </a:r>
        </a:p>
      </dgm:t>
    </dgm:pt>
    <dgm:pt modelId="{0636C590-8CD4-4912-A9AB-9195961EA606}" type="parTrans" cxnId="{D96B2915-F4D6-41BC-B49E-87EC6CC5B792}">
      <dgm:prSet custT="1"/>
      <dgm:spPr/>
      <dgm:t>
        <a:bodyPr/>
        <a:lstStyle/>
        <a:p>
          <a:endParaRPr lang="en-US" sz="1000"/>
        </a:p>
      </dgm:t>
    </dgm:pt>
    <dgm:pt modelId="{601B1C28-8440-47E2-92D3-E9559FB8C447}" type="sibTrans" cxnId="{D96B2915-F4D6-41BC-B49E-87EC6CC5B792}">
      <dgm:prSet/>
      <dgm:spPr/>
      <dgm:t>
        <a:bodyPr/>
        <a:lstStyle/>
        <a:p>
          <a:endParaRPr lang="en-US" sz="1000"/>
        </a:p>
      </dgm:t>
    </dgm:pt>
    <dgm:pt modelId="{37367605-0497-4A38-AF39-888EB9372DF0}">
      <dgm:prSet custT="1"/>
      <dgm:spPr/>
      <dgm:t>
        <a:bodyPr/>
        <a:lstStyle/>
        <a:p>
          <a:pPr rtl="0"/>
          <a:r>
            <a:rPr lang="en-GB" sz="1000"/>
            <a:t>Skills</a:t>
          </a:r>
        </a:p>
      </dgm:t>
    </dgm:pt>
    <dgm:pt modelId="{82F23375-2A9D-4281-8944-C97D20A78AA5}" type="parTrans" cxnId="{90A5F026-AC28-46D1-9500-BF6BE8C20097}">
      <dgm:prSet custT="1"/>
      <dgm:spPr/>
      <dgm:t>
        <a:bodyPr/>
        <a:lstStyle/>
        <a:p>
          <a:endParaRPr lang="en-US" sz="1000"/>
        </a:p>
      </dgm:t>
    </dgm:pt>
    <dgm:pt modelId="{B3A53DAF-5321-42F4-B286-05A8ED324BC0}" type="sibTrans" cxnId="{90A5F026-AC28-46D1-9500-BF6BE8C20097}">
      <dgm:prSet/>
      <dgm:spPr/>
      <dgm:t>
        <a:bodyPr/>
        <a:lstStyle/>
        <a:p>
          <a:endParaRPr lang="en-US" sz="1000"/>
        </a:p>
      </dgm:t>
    </dgm:pt>
    <dgm:pt modelId="{3EF8A1C5-D7C6-4295-B3CC-F285B1E8462A}">
      <dgm:prSet custT="1"/>
      <dgm:spPr/>
      <dgm:t>
        <a:bodyPr/>
        <a:lstStyle/>
        <a:p>
          <a:pPr rtl="0"/>
          <a:r>
            <a:rPr lang="en-GB" sz="1000" dirty="0"/>
            <a:t>Time available to prepare </a:t>
          </a:r>
        </a:p>
      </dgm:t>
    </dgm:pt>
    <dgm:pt modelId="{0C4F2EB7-EF52-4DD9-9973-E0ED91A710D5}" type="parTrans" cxnId="{5420CC46-ABA8-4D58-B1FD-70E3399869C7}">
      <dgm:prSet custT="1"/>
      <dgm:spPr/>
      <dgm:t>
        <a:bodyPr/>
        <a:lstStyle/>
        <a:p>
          <a:endParaRPr lang="en-US" sz="1000"/>
        </a:p>
      </dgm:t>
    </dgm:pt>
    <dgm:pt modelId="{CF237C3C-13A2-43E5-B0B0-1BB279846EF3}" type="sibTrans" cxnId="{5420CC46-ABA8-4D58-B1FD-70E3399869C7}">
      <dgm:prSet/>
      <dgm:spPr/>
      <dgm:t>
        <a:bodyPr/>
        <a:lstStyle/>
        <a:p>
          <a:endParaRPr lang="en-US" sz="1000"/>
        </a:p>
      </dgm:t>
    </dgm:pt>
    <dgm:pt modelId="{0AD5EF07-FF16-40BB-B13B-2322D6EE8C15}" type="pres">
      <dgm:prSet presAssocID="{0A835247-3C9E-497E-BD20-702E4CF53DB2}" presName="cycle" presStyleCnt="0">
        <dgm:presLayoutVars>
          <dgm:chMax val="1"/>
          <dgm:dir/>
          <dgm:animLvl val="ctr"/>
          <dgm:resizeHandles val="exact"/>
        </dgm:presLayoutVars>
      </dgm:prSet>
      <dgm:spPr/>
    </dgm:pt>
    <dgm:pt modelId="{73A2D08C-64F2-457D-9E06-3A6667837757}" type="pres">
      <dgm:prSet presAssocID="{F6D668A5-6824-4512-8361-20246B4F7FE7}" presName="centerShape" presStyleLbl="node0" presStyleIdx="0" presStyleCnt="1" custScaleX="133232" custScaleY="133633"/>
      <dgm:spPr/>
    </dgm:pt>
    <dgm:pt modelId="{865814DD-C975-4CE6-8F93-D0651B822E3F}" type="pres">
      <dgm:prSet presAssocID="{2409FB03-D690-48D6-A43B-9098205488DF}" presName="Name9" presStyleLbl="parChTrans1D2" presStyleIdx="0" presStyleCnt="13"/>
      <dgm:spPr/>
    </dgm:pt>
    <dgm:pt modelId="{4DD5DBA9-53C3-481D-9673-E0B09FC8CC60}" type="pres">
      <dgm:prSet presAssocID="{2409FB03-D690-48D6-A43B-9098205488DF}" presName="connTx" presStyleLbl="parChTrans1D2" presStyleIdx="0" presStyleCnt="13"/>
      <dgm:spPr/>
    </dgm:pt>
    <dgm:pt modelId="{E34C798D-BAE8-4AB3-A319-8F8649BEA3BA}" type="pres">
      <dgm:prSet presAssocID="{0D98E28B-12AE-45AD-8623-D3D0E6F4C9CB}" presName="node" presStyleLbl="node1" presStyleIdx="0" presStyleCnt="13">
        <dgm:presLayoutVars>
          <dgm:bulletEnabled val="1"/>
        </dgm:presLayoutVars>
      </dgm:prSet>
      <dgm:spPr/>
    </dgm:pt>
    <dgm:pt modelId="{EE1D6E03-B158-4B8E-A717-CAD815094D67}" type="pres">
      <dgm:prSet presAssocID="{B8215559-0BA5-4530-AD54-7B54F13395E5}" presName="Name9" presStyleLbl="parChTrans1D2" presStyleIdx="1" presStyleCnt="13"/>
      <dgm:spPr/>
    </dgm:pt>
    <dgm:pt modelId="{A0A2CBEA-F4C1-4A63-A5FA-C5FA7057F2D6}" type="pres">
      <dgm:prSet presAssocID="{B8215559-0BA5-4530-AD54-7B54F13395E5}" presName="connTx" presStyleLbl="parChTrans1D2" presStyleIdx="1" presStyleCnt="13"/>
      <dgm:spPr/>
    </dgm:pt>
    <dgm:pt modelId="{8C57C48F-5696-432D-BAF8-B7F1DFA84FFD}" type="pres">
      <dgm:prSet presAssocID="{20E638A2-4045-4CA0-99A9-959C5D2F944A}" presName="node" presStyleLbl="node1" presStyleIdx="1" presStyleCnt="13" custScaleX="116526">
        <dgm:presLayoutVars>
          <dgm:bulletEnabled val="1"/>
        </dgm:presLayoutVars>
      </dgm:prSet>
      <dgm:spPr/>
    </dgm:pt>
    <dgm:pt modelId="{94AC951E-2CF1-4CAB-BDAC-7A23FD8C2D73}" type="pres">
      <dgm:prSet presAssocID="{72FCDD13-CC03-422D-BA37-C3214F48B8A4}" presName="Name9" presStyleLbl="parChTrans1D2" presStyleIdx="2" presStyleCnt="13"/>
      <dgm:spPr/>
    </dgm:pt>
    <dgm:pt modelId="{7EBE0D33-1ED8-463B-BAD3-476EE3190BE4}" type="pres">
      <dgm:prSet presAssocID="{72FCDD13-CC03-422D-BA37-C3214F48B8A4}" presName="connTx" presStyleLbl="parChTrans1D2" presStyleIdx="2" presStyleCnt="13"/>
      <dgm:spPr/>
    </dgm:pt>
    <dgm:pt modelId="{57599F68-B199-418D-A941-FDCE8CAE3DBF}" type="pres">
      <dgm:prSet presAssocID="{1B836ED4-5BF6-47AE-B562-71364D8CDB33}" presName="node" presStyleLbl="node1" presStyleIdx="2" presStyleCnt="13">
        <dgm:presLayoutVars>
          <dgm:bulletEnabled val="1"/>
        </dgm:presLayoutVars>
      </dgm:prSet>
      <dgm:spPr/>
    </dgm:pt>
    <dgm:pt modelId="{9E01DC15-D578-40A0-B412-BB1985B7A86D}" type="pres">
      <dgm:prSet presAssocID="{7BC20135-766A-491F-B9A7-5605951C2937}" presName="Name9" presStyleLbl="parChTrans1D2" presStyleIdx="3" presStyleCnt="13"/>
      <dgm:spPr/>
    </dgm:pt>
    <dgm:pt modelId="{8548D35B-65B4-4D37-911A-AC1338B364F4}" type="pres">
      <dgm:prSet presAssocID="{7BC20135-766A-491F-B9A7-5605951C2937}" presName="connTx" presStyleLbl="parChTrans1D2" presStyleIdx="3" presStyleCnt="13"/>
      <dgm:spPr/>
    </dgm:pt>
    <dgm:pt modelId="{CF5BFEAD-D0D6-4F82-B900-150AB722492C}" type="pres">
      <dgm:prSet presAssocID="{CA843F98-8B97-4E3B-947E-183166181026}" presName="node" presStyleLbl="node1" presStyleIdx="3" presStyleCnt="13" custScaleX="119168">
        <dgm:presLayoutVars>
          <dgm:bulletEnabled val="1"/>
        </dgm:presLayoutVars>
      </dgm:prSet>
      <dgm:spPr/>
    </dgm:pt>
    <dgm:pt modelId="{DC0C7C62-EA85-4F77-91E5-108198126896}" type="pres">
      <dgm:prSet presAssocID="{D0E91D7E-30E9-473A-93BB-C1CCD6A4AD83}" presName="Name9" presStyleLbl="parChTrans1D2" presStyleIdx="4" presStyleCnt="13"/>
      <dgm:spPr/>
    </dgm:pt>
    <dgm:pt modelId="{407F3B23-CF52-43F6-AF89-695FB121D7A5}" type="pres">
      <dgm:prSet presAssocID="{D0E91D7E-30E9-473A-93BB-C1CCD6A4AD83}" presName="connTx" presStyleLbl="parChTrans1D2" presStyleIdx="4" presStyleCnt="13"/>
      <dgm:spPr/>
    </dgm:pt>
    <dgm:pt modelId="{40AB44A6-4F51-4A20-98FD-8F76B14BABB7}" type="pres">
      <dgm:prSet presAssocID="{0259D707-034A-4B7E-9B7F-7A8A2CD2F64A}" presName="node" presStyleLbl="node1" presStyleIdx="4" presStyleCnt="13">
        <dgm:presLayoutVars>
          <dgm:bulletEnabled val="1"/>
        </dgm:presLayoutVars>
      </dgm:prSet>
      <dgm:spPr/>
    </dgm:pt>
    <dgm:pt modelId="{F3A3F411-022C-4CE2-980F-FA8DA2B7646E}" type="pres">
      <dgm:prSet presAssocID="{63FA1377-0A4A-486C-BB34-CF9350213555}" presName="Name9" presStyleLbl="parChTrans1D2" presStyleIdx="5" presStyleCnt="13"/>
      <dgm:spPr/>
    </dgm:pt>
    <dgm:pt modelId="{DC855D71-A93D-43F7-8405-326BD3EC3CB7}" type="pres">
      <dgm:prSet presAssocID="{63FA1377-0A4A-486C-BB34-CF9350213555}" presName="connTx" presStyleLbl="parChTrans1D2" presStyleIdx="5" presStyleCnt="13"/>
      <dgm:spPr/>
    </dgm:pt>
    <dgm:pt modelId="{E87A2959-9EE7-4B20-9DCE-A171B210298A}" type="pres">
      <dgm:prSet presAssocID="{8FED268E-29DC-4E1E-90B9-7BB72056A3A0}" presName="node" presStyleLbl="node1" presStyleIdx="5" presStyleCnt="13">
        <dgm:presLayoutVars>
          <dgm:bulletEnabled val="1"/>
        </dgm:presLayoutVars>
      </dgm:prSet>
      <dgm:spPr/>
    </dgm:pt>
    <dgm:pt modelId="{845D42CD-D55E-44A8-AA63-C8F4AFB2CCCE}" type="pres">
      <dgm:prSet presAssocID="{E0495CE7-6511-4E10-8059-1AD3B98BE260}" presName="Name9" presStyleLbl="parChTrans1D2" presStyleIdx="6" presStyleCnt="13"/>
      <dgm:spPr/>
    </dgm:pt>
    <dgm:pt modelId="{D73010C8-FE8F-469E-A648-DDBA2C9746A2}" type="pres">
      <dgm:prSet presAssocID="{E0495CE7-6511-4E10-8059-1AD3B98BE260}" presName="connTx" presStyleLbl="parChTrans1D2" presStyleIdx="6" presStyleCnt="13"/>
      <dgm:spPr/>
    </dgm:pt>
    <dgm:pt modelId="{10261C4C-5FEE-48B6-9A25-1AE4B01E2438}" type="pres">
      <dgm:prSet presAssocID="{878935F7-44CA-4AB9-A106-FA72B1B291F4}" presName="node" presStyleLbl="node1" presStyleIdx="6" presStyleCnt="13">
        <dgm:presLayoutVars>
          <dgm:bulletEnabled val="1"/>
        </dgm:presLayoutVars>
      </dgm:prSet>
      <dgm:spPr/>
    </dgm:pt>
    <dgm:pt modelId="{8959BE2D-FB5A-4AC9-95FD-66EAA743FBAB}" type="pres">
      <dgm:prSet presAssocID="{18B0AD2E-3F76-4DEB-BCE6-E9FE30A638EE}" presName="Name9" presStyleLbl="parChTrans1D2" presStyleIdx="7" presStyleCnt="13"/>
      <dgm:spPr/>
    </dgm:pt>
    <dgm:pt modelId="{A225C363-072D-4281-B683-6F92F41F0F4D}" type="pres">
      <dgm:prSet presAssocID="{18B0AD2E-3F76-4DEB-BCE6-E9FE30A638EE}" presName="connTx" presStyleLbl="parChTrans1D2" presStyleIdx="7" presStyleCnt="13"/>
      <dgm:spPr/>
    </dgm:pt>
    <dgm:pt modelId="{E332C106-9556-45FC-9EB6-02F20E0919B8}" type="pres">
      <dgm:prSet presAssocID="{54B83BF9-9BA3-4868-9598-9C83576E16C0}" presName="node" presStyleLbl="node1" presStyleIdx="7" presStyleCnt="13">
        <dgm:presLayoutVars>
          <dgm:bulletEnabled val="1"/>
        </dgm:presLayoutVars>
      </dgm:prSet>
      <dgm:spPr/>
    </dgm:pt>
    <dgm:pt modelId="{955FDC86-E787-4350-93A3-1E649097D628}" type="pres">
      <dgm:prSet presAssocID="{D51EF8EA-6897-4968-BE2A-FAACF9CFC498}" presName="Name9" presStyleLbl="parChTrans1D2" presStyleIdx="8" presStyleCnt="13"/>
      <dgm:spPr/>
    </dgm:pt>
    <dgm:pt modelId="{719F65DC-009E-4AB5-92C4-A31B8846F921}" type="pres">
      <dgm:prSet presAssocID="{D51EF8EA-6897-4968-BE2A-FAACF9CFC498}" presName="connTx" presStyleLbl="parChTrans1D2" presStyleIdx="8" presStyleCnt="13"/>
      <dgm:spPr/>
    </dgm:pt>
    <dgm:pt modelId="{2BD37F0C-66AF-4349-89DD-FE3D949AEF84}" type="pres">
      <dgm:prSet presAssocID="{C203E884-B85D-4A54-A2B8-2A386CEBBCF1}" presName="node" presStyleLbl="node1" presStyleIdx="8" presStyleCnt="13">
        <dgm:presLayoutVars>
          <dgm:bulletEnabled val="1"/>
        </dgm:presLayoutVars>
      </dgm:prSet>
      <dgm:spPr/>
    </dgm:pt>
    <dgm:pt modelId="{43724AE5-311E-4059-B781-F8994939A8BA}" type="pres">
      <dgm:prSet presAssocID="{CF2BED09-880F-4007-811A-F3E4CB9ECE4D}" presName="Name9" presStyleLbl="parChTrans1D2" presStyleIdx="9" presStyleCnt="13"/>
      <dgm:spPr/>
    </dgm:pt>
    <dgm:pt modelId="{CF056ABD-A561-4222-A2F6-618D4B31549A}" type="pres">
      <dgm:prSet presAssocID="{CF2BED09-880F-4007-811A-F3E4CB9ECE4D}" presName="connTx" presStyleLbl="parChTrans1D2" presStyleIdx="9" presStyleCnt="13"/>
      <dgm:spPr/>
    </dgm:pt>
    <dgm:pt modelId="{3CE56888-9AD0-4C61-9F29-79CC09FD51E0}" type="pres">
      <dgm:prSet presAssocID="{B3F26C3F-650F-46DB-B7D2-D8E9CD42F0AA}" presName="node" presStyleLbl="node1" presStyleIdx="9" presStyleCnt="13">
        <dgm:presLayoutVars>
          <dgm:bulletEnabled val="1"/>
        </dgm:presLayoutVars>
      </dgm:prSet>
      <dgm:spPr/>
    </dgm:pt>
    <dgm:pt modelId="{640E2338-820F-40DB-9ECA-96C22B654623}" type="pres">
      <dgm:prSet presAssocID="{0636C590-8CD4-4912-A9AB-9195961EA606}" presName="Name9" presStyleLbl="parChTrans1D2" presStyleIdx="10" presStyleCnt="13"/>
      <dgm:spPr/>
    </dgm:pt>
    <dgm:pt modelId="{81217BC8-8A80-45C7-AB8F-1AE0E7CC7A71}" type="pres">
      <dgm:prSet presAssocID="{0636C590-8CD4-4912-A9AB-9195961EA606}" presName="connTx" presStyleLbl="parChTrans1D2" presStyleIdx="10" presStyleCnt="13"/>
      <dgm:spPr/>
    </dgm:pt>
    <dgm:pt modelId="{C33B46F3-4F2D-4132-94A2-9F05AEFC0521}" type="pres">
      <dgm:prSet presAssocID="{84990B59-B29C-4273-BF11-D52BD488356C}" presName="node" presStyleLbl="node1" presStyleIdx="10" presStyleCnt="13">
        <dgm:presLayoutVars>
          <dgm:bulletEnabled val="1"/>
        </dgm:presLayoutVars>
      </dgm:prSet>
      <dgm:spPr/>
    </dgm:pt>
    <dgm:pt modelId="{7C9FC275-53DF-4A21-B55F-EC1071D1115D}" type="pres">
      <dgm:prSet presAssocID="{82F23375-2A9D-4281-8944-C97D20A78AA5}" presName="Name9" presStyleLbl="parChTrans1D2" presStyleIdx="11" presStyleCnt="13"/>
      <dgm:spPr/>
    </dgm:pt>
    <dgm:pt modelId="{24DA2DB9-48E9-4E1E-B5C7-CA3A33EC074F}" type="pres">
      <dgm:prSet presAssocID="{82F23375-2A9D-4281-8944-C97D20A78AA5}" presName="connTx" presStyleLbl="parChTrans1D2" presStyleIdx="11" presStyleCnt="13"/>
      <dgm:spPr/>
    </dgm:pt>
    <dgm:pt modelId="{2E01B6AE-5940-4BEA-AB79-4FB9F340838B}" type="pres">
      <dgm:prSet presAssocID="{37367605-0497-4A38-AF39-888EB9372DF0}" presName="node" presStyleLbl="node1" presStyleIdx="11" presStyleCnt="13">
        <dgm:presLayoutVars>
          <dgm:bulletEnabled val="1"/>
        </dgm:presLayoutVars>
      </dgm:prSet>
      <dgm:spPr/>
    </dgm:pt>
    <dgm:pt modelId="{312A7869-7E09-446D-BC81-ACE4822EEFE7}" type="pres">
      <dgm:prSet presAssocID="{0C4F2EB7-EF52-4DD9-9973-E0ED91A710D5}" presName="Name9" presStyleLbl="parChTrans1D2" presStyleIdx="12" presStyleCnt="13"/>
      <dgm:spPr/>
    </dgm:pt>
    <dgm:pt modelId="{604BAD10-F228-4289-BC92-FFAA1650AEE1}" type="pres">
      <dgm:prSet presAssocID="{0C4F2EB7-EF52-4DD9-9973-E0ED91A710D5}" presName="connTx" presStyleLbl="parChTrans1D2" presStyleIdx="12" presStyleCnt="13"/>
      <dgm:spPr/>
    </dgm:pt>
    <dgm:pt modelId="{40BCFBD0-508C-4FDC-8114-A3C8C7AD40F1}" type="pres">
      <dgm:prSet presAssocID="{3EF8A1C5-D7C6-4295-B3CC-F285B1E8462A}" presName="node" presStyleLbl="node1" presStyleIdx="12" presStyleCnt="13">
        <dgm:presLayoutVars>
          <dgm:bulletEnabled val="1"/>
        </dgm:presLayoutVars>
      </dgm:prSet>
      <dgm:spPr/>
    </dgm:pt>
  </dgm:ptLst>
  <dgm:cxnLst>
    <dgm:cxn modelId="{33C2A404-AE8C-4654-B8CC-F8B781336E89}" type="presOf" srcId="{D0E91D7E-30E9-473A-93BB-C1CCD6A4AD83}" destId="{DC0C7C62-EA85-4F77-91E5-108198126896}" srcOrd="0" destOrd="0" presId="urn:microsoft.com/office/officeart/2005/8/layout/radial1"/>
    <dgm:cxn modelId="{63257F0B-53AF-457A-983D-C3DDAD3F43F8}" type="presOf" srcId="{B8215559-0BA5-4530-AD54-7B54F13395E5}" destId="{A0A2CBEA-F4C1-4A63-A5FA-C5FA7057F2D6}" srcOrd="1" destOrd="0" presId="urn:microsoft.com/office/officeart/2005/8/layout/radial1"/>
    <dgm:cxn modelId="{0A476C10-8BD9-4953-B5C1-9F329ED38099}" type="presOf" srcId="{82F23375-2A9D-4281-8944-C97D20A78AA5}" destId="{7C9FC275-53DF-4A21-B55F-EC1071D1115D}" srcOrd="0" destOrd="0" presId="urn:microsoft.com/office/officeart/2005/8/layout/radial1"/>
    <dgm:cxn modelId="{D1890712-4989-4557-8309-2AE208FF47EB}" type="presOf" srcId="{C203E884-B85D-4A54-A2B8-2A386CEBBCF1}" destId="{2BD37F0C-66AF-4349-89DD-FE3D949AEF84}" srcOrd="0" destOrd="0" presId="urn:microsoft.com/office/officeart/2005/8/layout/radial1"/>
    <dgm:cxn modelId="{E964B012-0870-4465-8B09-D9CB8B9F293D}" type="presOf" srcId="{1B836ED4-5BF6-47AE-B562-71364D8CDB33}" destId="{57599F68-B199-418D-A941-FDCE8CAE3DBF}" srcOrd="0" destOrd="0" presId="urn:microsoft.com/office/officeart/2005/8/layout/radial1"/>
    <dgm:cxn modelId="{D96B2915-F4D6-41BC-B49E-87EC6CC5B792}" srcId="{F6D668A5-6824-4512-8361-20246B4F7FE7}" destId="{84990B59-B29C-4273-BF11-D52BD488356C}" srcOrd="10" destOrd="0" parTransId="{0636C590-8CD4-4912-A9AB-9195961EA606}" sibTransId="{601B1C28-8440-47E2-92D3-E9559FB8C447}"/>
    <dgm:cxn modelId="{A98DED18-2446-4209-987A-F297B4C5D2CA}" type="presOf" srcId="{2409FB03-D690-48D6-A43B-9098205488DF}" destId="{865814DD-C975-4CE6-8F93-D0651B822E3F}" srcOrd="0" destOrd="0" presId="urn:microsoft.com/office/officeart/2005/8/layout/radial1"/>
    <dgm:cxn modelId="{FE67D619-B461-4478-9381-58631C63C531}" type="presOf" srcId="{8FED268E-29DC-4E1E-90B9-7BB72056A3A0}" destId="{E87A2959-9EE7-4B20-9DCE-A171B210298A}" srcOrd="0" destOrd="0" presId="urn:microsoft.com/office/officeart/2005/8/layout/radial1"/>
    <dgm:cxn modelId="{F7F44B1A-6A8A-447A-A1E4-15C17DBD1CFC}" type="presOf" srcId="{D0E91D7E-30E9-473A-93BB-C1CCD6A4AD83}" destId="{407F3B23-CF52-43F6-AF89-695FB121D7A5}" srcOrd="1" destOrd="0" presId="urn:microsoft.com/office/officeart/2005/8/layout/radial1"/>
    <dgm:cxn modelId="{90A5F026-AC28-46D1-9500-BF6BE8C20097}" srcId="{F6D668A5-6824-4512-8361-20246B4F7FE7}" destId="{37367605-0497-4A38-AF39-888EB9372DF0}" srcOrd="11" destOrd="0" parTransId="{82F23375-2A9D-4281-8944-C97D20A78AA5}" sibTransId="{B3A53DAF-5321-42F4-B286-05A8ED324BC0}"/>
    <dgm:cxn modelId="{91FDCB28-7233-4405-8BE6-607C4C8449D8}" type="presOf" srcId="{0A835247-3C9E-497E-BD20-702E4CF53DB2}" destId="{0AD5EF07-FF16-40BB-B13B-2322D6EE8C15}" srcOrd="0" destOrd="0" presId="urn:microsoft.com/office/officeart/2005/8/layout/radial1"/>
    <dgm:cxn modelId="{9F4AA830-AE78-486B-9BCA-A81B4048DDA6}" srcId="{F6D668A5-6824-4512-8361-20246B4F7FE7}" destId="{0259D707-034A-4B7E-9B7F-7A8A2CD2F64A}" srcOrd="4" destOrd="0" parTransId="{D0E91D7E-30E9-473A-93BB-C1CCD6A4AD83}" sibTransId="{CA24C77E-0BE8-4AA6-AFA5-B028575AD91D}"/>
    <dgm:cxn modelId="{3682F130-9351-49F9-B4D2-C8582788FF96}" type="presOf" srcId="{E0495CE7-6511-4E10-8059-1AD3B98BE260}" destId="{845D42CD-D55E-44A8-AA63-C8F4AFB2CCCE}" srcOrd="0" destOrd="0" presId="urn:microsoft.com/office/officeart/2005/8/layout/radial1"/>
    <dgm:cxn modelId="{1656BF36-4E42-4B0C-AD24-F138EF86658A}" srcId="{F6D668A5-6824-4512-8361-20246B4F7FE7}" destId="{878935F7-44CA-4AB9-A106-FA72B1B291F4}" srcOrd="6" destOrd="0" parTransId="{E0495CE7-6511-4E10-8059-1AD3B98BE260}" sibTransId="{2CC89F64-36E5-4129-937C-90379B81B118}"/>
    <dgm:cxn modelId="{4780233D-B32D-41FA-9A92-91CC03FD6278}" srcId="{F6D668A5-6824-4512-8361-20246B4F7FE7}" destId="{1B836ED4-5BF6-47AE-B562-71364D8CDB33}" srcOrd="2" destOrd="0" parTransId="{72FCDD13-CC03-422D-BA37-C3214F48B8A4}" sibTransId="{2B487872-D072-459D-81CE-7E7529B027CF}"/>
    <dgm:cxn modelId="{4E24085D-0C63-45CE-838F-AA941E40F505}" type="presOf" srcId="{0C4F2EB7-EF52-4DD9-9973-E0ED91A710D5}" destId="{312A7869-7E09-446D-BC81-ACE4822EEFE7}" srcOrd="0" destOrd="0" presId="urn:microsoft.com/office/officeart/2005/8/layout/radial1"/>
    <dgm:cxn modelId="{0DFEE860-D104-40C2-B5AC-B29D95067E84}" type="presOf" srcId="{B3F26C3F-650F-46DB-B7D2-D8E9CD42F0AA}" destId="{3CE56888-9AD0-4C61-9F29-79CC09FD51E0}" srcOrd="0" destOrd="0" presId="urn:microsoft.com/office/officeart/2005/8/layout/radial1"/>
    <dgm:cxn modelId="{6D3D1C43-1A40-46D2-8F98-EFAA693DDD63}" type="presOf" srcId="{0636C590-8CD4-4912-A9AB-9195961EA606}" destId="{640E2338-820F-40DB-9ECA-96C22B654623}" srcOrd="0" destOrd="0" presId="urn:microsoft.com/office/officeart/2005/8/layout/radial1"/>
    <dgm:cxn modelId="{5420CC46-ABA8-4D58-B1FD-70E3399869C7}" srcId="{F6D668A5-6824-4512-8361-20246B4F7FE7}" destId="{3EF8A1C5-D7C6-4295-B3CC-F285B1E8462A}" srcOrd="12" destOrd="0" parTransId="{0C4F2EB7-EF52-4DD9-9973-E0ED91A710D5}" sibTransId="{CF237C3C-13A2-43E5-B0B0-1BB279846EF3}"/>
    <dgm:cxn modelId="{5E19E668-8D68-4C31-B9A9-E60B30185231}" type="presOf" srcId="{7BC20135-766A-491F-B9A7-5605951C2937}" destId="{8548D35B-65B4-4D37-911A-AC1338B364F4}" srcOrd="1" destOrd="0" presId="urn:microsoft.com/office/officeart/2005/8/layout/radial1"/>
    <dgm:cxn modelId="{D3822569-DF4B-4DED-8ACB-CEF734283086}" type="presOf" srcId="{18B0AD2E-3F76-4DEB-BCE6-E9FE30A638EE}" destId="{A225C363-072D-4281-B683-6F92F41F0F4D}" srcOrd="1" destOrd="0" presId="urn:microsoft.com/office/officeart/2005/8/layout/radial1"/>
    <dgm:cxn modelId="{9C0CFD6D-1AF5-474F-A4AE-41B2F25165EC}" type="presOf" srcId="{37367605-0497-4A38-AF39-888EB9372DF0}" destId="{2E01B6AE-5940-4BEA-AB79-4FB9F340838B}" srcOrd="0" destOrd="0" presId="urn:microsoft.com/office/officeart/2005/8/layout/radial1"/>
    <dgm:cxn modelId="{41060751-2209-47D3-B608-106CD58C79A4}" type="presOf" srcId="{CF2BED09-880F-4007-811A-F3E4CB9ECE4D}" destId="{CF056ABD-A561-4222-A2F6-618D4B31549A}" srcOrd="1" destOrd="0" presId="urn:microsoft.com/office/officeart/2005/8/layout/radial1"/>
    <dgm:cxn modelId="{AD220956-D357-4DF6-BDF0-071F5CD1CB67}" type="presOf" srcId="{CA843F98-8B97-4E3B-947E-183166181026}" destId="{CF5BFEAD-D0D6-4F82-B900-150AB722492C}" srcOrd="0" destOrd="0" presId="urn:microsoft.com/office/officeart/2005/8/layout/radial1"/>
    <dgm:cxn modelId="{A7E6BC78-07A1-4D18-884B-8FB1B88742D2}" srcId="{F6D668A5-6824-4512-8361-20246B4F7FE7}" destId="{8FED268E-29DC-4E1E-90B9-7BB72056A3A0}" srcOrd="5" destOrd="0" parTransId="{63FA1377-0A4A-486C-BB34-CF9350213555}" sibTransId="{464C26AA-4900-4A8A-B6A6-1D076FBA3636}"/>
    <dgm:cxn modelId="{037D1E7B-375B-4248-9BA8-F690657F8962}" type="presOf" srcId="{0636C590-8CD4-4912-A9AB-9195961EA606}" destId="{81217BC8-8A80-45C7-AB8F-1AE0E7CC7A71}" srcOrd="1" destOrd="0" presId="urn:microsoft.com/office/officeart/2005/8/layout/radial1"/>
    <dgm:cxn modelId="{44DC587B-8993-4A92-A2AD-CC368B5BA685}" type="presOf" srcId="{D51EF8EA-6897-4968-BE2A-FAACF9CFC498}" destId="{955FDC86-E787-4350-93A3-1E649097D628}" srcOrd="0" destOrd="0" presId="urn:microsoft.com/office/officeart/2005/8/layout/radial1"/>
    <dgm:cxn modelId="{A398D57B-FB34-413C-BFAF-5D870F22AEE7}" type="presOf" srcId="{CF2BED09-880F-4007-811A-F3E4CB9ECE4D}" destId="{43724AE5-311E-4059-B781-F8994939A8BA}" srcOrd="0" destOrd="0" presId="urn:microsoft.com/office/officeart/2005/8/layout/radial1"/>
    <dgm:cxn modelId="{C8AD3082-F191-4752-A2A3-D57CD634B94D}" type="presOf" srcId="{82F23375-2A9D-4281-8944-C97D20A78AA5}" destId="{24DA2DB9-48E9-4E1E-B5C7-CA3A33EC074F}" srcOrd="1" destOrd="0" presId="urn:microsoft.com/office/officeart/2005/8/layout/radial1"/>
    <dgm:cxn modelId="{5D154085-B83D-4A68-BEC6-78765578436F}" type="presOf" srcId="{72FCDD13-CC03-422D-BA37-C3214F48B8A4}" destId="{7EBE0D33-1ED8-463B-BAD3-476EE3190BE4}" srcOrd="1" destOrd="0" presId="urn:microsoft.com/office/officeart/2005/8/layout/radial1"/>
    <dgm:cxn modelId="{523BA888-6EF2-44D5-9E87-F409EB75BB64}" srcId="{F6D668A5-6824-4512-8361-20246B4F7FE7}" destId="{B3F26C3F-650F-46DB-B7D2-D8E9CD42F0AA}" srcOrd="9" destOrd="0" parTransId="{CF2BED09-880F-4007-811A-F3E4CB9ECE4D}" sibTransId="{19C9DF30-5278-46BA-B5F3-B8688D9042FF}"/>
    <dgm:cxn modelId="{2AF5368B-9C36-47E3-A484-D8894463EED9}" srcId="{F6D668A5-6824-4512-8361-20246B4F7FE7}" destId="{20E638A2-4045-4CA0-99A9-959C5D2F944A}" srcOrd="1" destOrd="0" parTransId="{B8215559-0BA5-4530-AD54-7B54F13395E5}" sibTransId="{59E0BCCC-011F-431E-8503-D396DE6266A1}"/>
    <dgm:cxn modelId="{850B0894-4270-4C06-AFF2-104C71113C92}" type="presOf" srcId="{D51EF8EA-6897-4968-BE2A-FAACF9CFC498}" destId="{719F65DC-009E-4AB5-92C4-A31B8846F921}" srcOrd="1" destOrd="0" presId="urn:microsoft.com/office/officeart/2005/8/layout/radial1"/>
    <dgm:cxn modelId="{A4A6229A-F359-461B-A244-6BAF0D73E7D1}" type="presOf" srcId="{72FCDD13-CC03-422D-BA37-C3214F48B8A4}" destId="{94AC951E-2CF1-4CAB-BDAC-7A23FD8C2D73}" srcOrd="0" destOrd="0" presId="urn:microsoft.com/office/officeart/2005/8/layout/radial1"/>
    <dgm:cxn modelId="{9097BA9E-30A5-4B51-811F-AD05B665FFB9}" type="presOf" srcId="{E0495CE7-6511-4E10-8059-1AD3B98BE260}" destId="{D73010C8-FE8F-469E-A648-DDBA2C9746A2}" srcOrd="1" destOrd="0" presId="urn:microsoft.com/office/officeart/2005/8/layout/radial1"/>
    <dgm:cxn modelId="{B72154A2-E4F6-4BAB-BDC2-4E34F10D20FA}" type="presOf" srcId="{20E638A2-4045-4CA0-99A9-959C5D2F944A}" destId="{8C57C48F-5696-432D-BAF8-B7F1DFA84FFD}" srcOrd="0" destOrd="0" presId="urn:microsoft.com/office/officeart/2005/8/layout/radial1"/>
    <dgm:cxn modelId="{2C2F25A3-1F3F-44B2-A379-403246455E3C}" srcId="{F6D668A5-6824-4512-8361-20246B4F7FE7}" destId="{0D98E28B-12AE-45AD-8623-D3D0E6F4C9CB}" srcOrd="0" destOrd="0" parTransId="{2409FB03-D690-48D6-A43B-9098205488DF}" sibTransId="{DA53234F-7BC8-4455-A855-4FD7BE557129}"/>
    <dgm:cxn modelId="{EA1E67A6-FCA9-4F2D-AD20-A350BC6DCCA0}" type="presOf" srcId="{878935F7-44CA-4AB9-A106-FA72B1B291F4}" destId="{10261C4C-5FEE-48B6-9A25-1AE4B01E2438}" srcOrd="0" destOrd="0" presId="urn:microsoft.com/office/officeart/2005/8/layout/radial1"/>
    <dgm:cxn modelId="{729AE0A6-4179-447A-A8AB-1DF37707DBFE}" type="presOf" srcId="{B8215559-0BA5-4530-AD54-7B54F13395E5}" destId="{EE1D6E03-B158-4B8E-A717-CAD815094D67}" srcOrd="0" destOrd="0" presId="urn:microsoft.com/office/officeart/2005/8/layout/radial1"/>
    <dgm:cxn modelId="{8885E7A9-69CD-468A-A675-4BD8FCFED48B}" type="presOf" srcId="{63FA1377-0A4A-486C-BB34-CF9350213555}" destId="{F3A3F411-022C-4CE2-980F-FA8DA2B7646E}" srcOrd="0" destOrd="0" presId="urn:microsoft.com/office/officeart/2005/8/layout/radial1"/>
    <dgm:cxn modelId="{11F016B0-C0B5-490F-8544-EFBA1879F1BD}" type="presOf" srcId="{0259D707-034A-4B7E-9B7F-7A8A2CD2F64A}" destId="{40AB44A6-4F51-4A20-98FD-8F76B14BABB7}" srcOrd="0" destOrd="0" presId="urn:microsoft.com/office/officeart/2005/8/layout/radial1"/>
    <dgm:cxn modelId="{261DDEB1-5623-4BDE-8E05-BCA97BFE11AF}" srcId="{F6D668A5-6824-4512-8361-20246B4F7FE7}" destId="{54B83BF9-9BA3-4868-9598-9C83576E16C0}" srcOrd="7" destOrd="0" parTransId="{18B0AD2E-3F76-4DEB-BCE6-E9FE30A638EE}" sibTransId="{B0C7BE69-3D7F-48EE-BBF3-85096E2EE9E8}"/>
    <dgm:cxn modelId="{B56380B4-EB54-47D7-9E94-885125269940}" type="presOf" srcId="{0C4F2EB7-EF52-4DD9-9973-E0ED91A710D5}" destId="{604BAD10-F228-4289-BC92-FFAA1650AEE1}" srcOrd="1" destOrd="0" presId="urn:microsoft.com/office/officeart/2005/8/layout/radial1"/>
    <dgm:cxn modelId="{5EB270BA-9000-4FAD-AD01-4B192E6E2656}" type="presOf" srcId="{0D98E28B-12AE-45AD-8623-D3D0E6F4C9CB}" destId="{E34C798D-BAE8-4AB3-A319-8F8649BEA3BA}" srcOrd="0" destOrd="0" presId="urn:microsoft.com/office/officeart/2005/8/layout/radial1"/>
    <dgm:cxn modelId="{D811EABA-2751-433B-BFF9-0A6C0E4887ED}" type="presOf" srcId="{F6D668A5-6824-4512-8361-20246B4F7FE7}" destId="{73A2D08C-64F2-457D-9E06-3A6667837757}" srcOrd="0" destOrd="0" presId="urn:microsoft.com/office/officeart/2005/8/layout/radial1"/>
    <dgm:cxn modelId="{A628C4BD-7DDA-479D-9F83-239793ABBC86}" type="presOf" srcId="{18B0AD2E-3F76-4DEB-BCE6-E9FE30A638EE}" destId="{8959BE2D-FB5A-4AC9-95FD-66EAA743FBAB}" srcOrd="0" destOrd="0" presId="urn:microsoft.com/office/officeart/2005/8/layout/radial1"/>
    <dgm:cxn modelId="{08D95FBE-D310-4F4B-B844-05EACB547B30}" srcId="{F6D668A5-6824-4512-8361-20246B4F7FE7}" destId="{CA843F98-8B97-4E3B-947E-183166181026}" srcOrd="3" destOrd="0" parTransId="{7BC20135-766A-491F-B9A7-5605951C2937}" sibTransId="{828B543D-2FEF-438D-9EBA-AB208A7B6F3A}"/>
    <dgm:cxn modelId="{358D96DD-D543-460F-9258-B81CD47970A3}" type="presOf" srcId="{54B83BF9-9BA3-4868-9598-9C83576E16C0}" destId="{E332C106-9556-45FC-9EB6-02F20E0919B8}" srcOrd="0" destOrd="0" presId="urn:microsoft.com/office/officeart/2005/8/layout/radial1"/>
    <dgm:cxn modelId="{6F08F6DD-8B96-4378-9EA8-9E27B73BD778}" type="presOf" srcId="{3EF8A1C5-D7C6-4295-B3CC-F285B1E8462A}" destId="{40BCFBD0-508C-4FDC-8114-A3C8C7AD40F1}" srcOrd="0" destOrd="0" presId="urn:microsoft.com/office/officeart/2005/8/layout/radial1"/>
    <dgm:cxn modelId="{8E38A6E4-3A08-4B2D-92C9-583D78B23C0C}" type="presOf" srcId="{63FA1377-0A4A-486C-BB34-CF9350213555}" destId="{DC855D71-A93D-43F7-8405-326BD3EC3CB7}" srcOrd="1" destOrd="0" presId="urn:microsoft.com/office/officeart/2005/8/layout/radial1"/>
    <dgm:cxn modelId="{7DE807EA-57A4-4ECC-9350-A9995CCCB92A}" type="presOf" srcId="{84990B59-B29C-4273-BF11-D52BD488356C}" destId="{C33B46F3-4F2D-4132-94A2-9F05AEFC0521}" srcOrd="0" destOrd="0" presId="urn:microsoft.com/office/officeart/2005/8/layout/radial1"/>
    <dgm:cxn modelId="{7A2941ED-68A8-40AA-9581-95A4B6260758}" srcId="{F6D668A5-6824-4512-8361-20246B4F7FE7}" destId="{C203E884-B85D-4A54-A2B8-2A386CEBBCF1}" srcOrd="8" destOrd="0" parTransId="{D51EF8EA-6897-4968-BE2A-FAACF9CFC498}" sibTransId="{6E933321-1F30-4D24-9AA8-9A59723B6DE2}"/>
    <dgm:cxn modelId="{38FBF8EE-68AB-43C9-AA2D-05028523D959}" srcId="{0A835247-3C9E-497E-BD20-702E4CF53DB2}" destId="{F6D668A5-6824-4512-8361-20246B4F7FE7}" srcOrd="0" destOrd="0" parTransId="{3020521B-EB2C-4CC2-B28B-DF1E68762E78}" sibTransId="{38CAC32E-FC5F-4EC7-95B5-FC00F0CCB864}"/>
    <dgm:cxn modelId="{B0858CF8-1EB9-427B-A6CD-7DEB3E994211}" type="presOf" srcId="{2409FB03-D690-48D6-A43B-9098205488DF}" destId="{4DD5DBA9-53C3-481D-9673-E0B09FC8CC60}" srcOrd="1" destOrd="0" presId="urn:microsoft.com/office/officeart/2005/8/layout/radial1"/>
    <dgm:cxn modelId="{75D7EEF9-0B3D-4528-B059-E443AD65B958}" type="presOf" srcId="{7BC20135-766A-491F-B9A7-5605951C2937}" destId="{9E01DC15-D578-40A0-B412-BB1985B7A86D}" srcOrd="0" destOrd="0" presId="urn:microsoft.com/office/officeart/2005/8/layout/radial1"/>
    <dgm:cxn modelId="{E9E7EDAE-49D9-48F8-B3E0-8BF9FF8A8C83}" type="presParOf" srcId="{0AD5EF07-FF16-40BB-B13B-2322D6EE8C15}" destId="{73A2D08C-64F2-457D-9E06-3A6667837757}" srcOrd="0" destOrd="0" presId="urn:microsoft.com/office/officeart/2005/8/layout/radial1"/>
    <dgm:cxn modelId="{CB2924E7-7F2E-4F77-97F0-91B75D817EAB}" type="presParOf" srcId="{0AD5EF07-FF16-40BB-B13B-2322D6EE8C15}" destId="{865814DD-C975-4CE6-8F93-D0651B822E3F}" srcOrd="1" destOrd="0" presId="urn:microsoft.com/office/officeart/2005/8/layout/radial1"/>
    <dgm:cxn modelId="{C34EB109-BE7A-453D-AD19-559C24AEC691}" type="presParOf" srcId="{865814DD-C975-4CE6-8F93-D0651B822E3F}" destId="{4DD5DBA9-53C3-481D-9673-E0B09FC8CC60}" srcOrd="0" destOrd="0" presId="urn:microsoft.com/office/officeart/2005/8/layout/radial1"/>
    <dgm:cxn modelId="{FA503AFB-D5F3-4FA7-8E55-DF0F04911368}" type="presParOf" srcId="{0AD5EF07-FF16-40BB-B13B-2322D6EE8C15}" destId="{E34C798D-BAE8-4AB3-A319-8F8649BEA3BA}" srcOrd="2" destOrd="0" presId="urn:microsoft.com/office/officeart/2005/8/layout/radial1"/>
    <dgm:cxn modelId="{910FCBE2-6FDE-4799-908C-BE1846BFEB3A}" type="presParOf" srcId="{0AD5EF07-FF16-40BB-B13B-2322D6EE8C15}" destId="{EE1D6E03-B158-4B8E-A717-CAD815094D67}" srcOrd="3" destOrd="0" presId="urn:microsoft.com/office/officeart/2005/8/layout/radial1"/>
    <dgm:cxn modelId="{291BB508-5C34-4392-86CD-33BBAC953E21}" type="presParOf" srcId="{EE1D6E03-B158-4B8E-A717-CAD815094D67}" destId="{A0A2CBEA-F4C1-4A63-A5FA-C5FA7057F2D6}" srcOrd="0" destOrd="0" presId="urn:microsoft.com/office/officeart/2005/8/layout/radial1"/>
    <dgm:cxn modelId="{12EF4F4C-3B35-4211-B34F-C341CA72F6E8}" type="presParOf" srcId="{0AD5EF07-FF16-40BB-B13B-2322D6EE8C15}" destId="{8C57C48F-5696-432D-BAF8-B7F1DFA84FFD}" srcOrd="4" destOrd="0" presId="urn:microsoft.com/office/officeart/2005/8/layout/radial1"/>
    <dgm:cxn modelId="{D36880ED-6B75-40FA-9BDA-95DB16ADB5B7}" type="presParOf" srcId="{0AD5EF07-FF16-40BB-B13B-2322D6EE8C15}" destId="{94AC951E-2CF1-4CAB-BDAC-7A23FD8C2D73}" srcOrd="5" destOrd="0" presId="urn:microsoft.com/office/officeart/2005/8/layout/radial1"/>
    <dgm:cxn modelId="{90BFFEE7-F10E-44EA-B5F6-E174945D51E5}" type="presParOf" srcId="{94AC951E-2CF1-4CAB-BDAC-7A23FD8C2D73}" destId="{7EBE0D33-1ED8-463B-BAD3-476EE3190BE4}" srcOrd="0" destOrd="0" presId="urn:microsoft.com/office/officeart/2005/8/layout/radial1"/>
    <dgm:cxn modelId="{A22B964D-2007-4B96-A50A-4E0CEEBF1E1A}" type="presParOf" srcId="{0AD5EF07-FF16-40BB-B13B-2322D6EE8C15}" destId="{57599F68-B199-418D-A941-FDCE8CAE3DBF}" srcOrd="6" destOrd="0" presId="urn:microsoft.com/office/officeart/2005/8/layout/radial1"/>
    <dgm:cxn modelId="{D3F205FC-0397-4B16-AE8D-F877FA435710}" type="presParOf" srcId="{0AD5EF07-FF16-40BB-B13B-2322D6EE8C15}" destId="{9E01DC15-D578-40A0-B412-BB1985B7A86D}" srcOrd="7" destOrd="0" presId="urn:microsoft.com/office/officeart/2005/8/layout/radial1"/>
    <dgm:cxn modelId="{074D843C-F810-4825-A810-62968B56E384}" type="presParOf" srcId="{9E01DC15-D578-40A0-B412-BB1985B7A86D}" destId="{8548D35B-65B4-4D37-911A-AC1338B364F4}" srcOrd="0" destOrd="0" presId="urn:microsoft.com/office/officeart/2005/8/layout/radial1"/>
    <dgm:cxn modelId="{D3692914-6313-4B54-BB2A-A2F52BE41EFD}" type="presParOf" srcId="{0AD5EF07-FF16-40BB-B13B-2322D6EE8C15}" destId="{CF5BFEAD-D0D6-4F82-B900-150AB722492C}" srcOrd="8" destOrd="0" presId="urn:microsoft.com/office/officeart/2005/8/layout/radial1"/>
    <dgm:cxn modelId="{E8CD5A38-266B-4706-9942-9AFBE8A007B6}" type="presParOf" srcId="{0AD5EF07-FF16-40BB-B13B-2322D6EE8C15}" destId="{DC0C7C62-EA85-4F77-91E5-108198126896}" srcOrd="9" destOrd="0" presId="urn:microsoft.com/office/officeart/2005/8/layout/radial1"/>
    <dgm:cxn modelId="{8A563DFA-20C2-406B-BEA0-5E90FB50F5E5}" type="presParOf" srcId="{DC0C7C62-EA85-4F77-91E5-108198126896}" destId="{407F3B23-CF52-43F6-AF89-695FB121D7A5}" srcOrd="0" destOrd="0" presId="urn:microsoft.com/office/officeart/2005/8/layout/radial1"/>
    <dgm:cxn modelId="{3B84E964-0743-4A3E-AFBB-FB471B7C7764}" type="presParOf" srcId="{0AD5EF07-FF16-40BB-B13B-2322D6EE8C15}" destId="{40AB44A6-4F51-4A20-98FD-8F76B14BABB7}" srcOrd="10" destOrd="0" presId="urn:microsoft.com/office/officeart/2005/8/layout/radial1"/>
    <dgm:cxn modelId="{DCD0274A-5938-4084-A0D2-582F58ADDFDC}" type="presParOf" srcId="{0AD5EF07-FF16-40BB-B13B-2322D6EE8C15}" destId="{F3A3F411-022C-4CE2-980F-FA8DA2B7646E}" srcOrd="11" destOrd="0" presId="urn:microsoft.com/office/officeart/2005/8/layout/radial1"/>
    <dgm:cxn modelId="{25D1274F-2076-4984-9E38-37DDD553ECB1}" type="presParOf" srcId="{F3A3F411-022C-4CE2-980F-FA8DA2B7646E}" destId="{DC855D71-A93D-43F7-8405-326BD3EC3CB7}" srcOrd="0" destOrd="0" presId="urn:microsoft.com/office/officeart/2005/8/layout/radial1"/>
    <dgm:cxn modelId="{2E5DA549-2844-41B3-8F5F-D2B4D2BC7CF8}" type="presParOf" srcId="{0AD5EF07-FF16-40BB-B13B-2322D6EE8C15}" destId="{E87A2959-9EE7-4B20-9DCE-A171B210298A}" srcOrd="12" destOrd="0" presId="urn:microsoft.com/office/officeart/2005/8/layout/radial1"/>
    <dgm:cxn modelId="{A7C70CCD-DC73-441F-A325-A56E1A5FA485}" type="presParOf" srcId="{0AD5EF07-FF16-40BB-B13B-2322D6EE8C15}" destId="{845D42CD-D55E-44A8-AA63-C8F4AFB2CCCE}" srcOrd="13" destOrd="0" presId="urn:microsoft.com/office/officeart/2005/8/layout/radial1"/>
    <dgm:cxn modelId="{74F8A0E5-317E-43C7-A1A1-ECFB661EBA25}" type="presParOf" srcId="{845D42CD-D55E-44A8-AA63-C8F4AFB2CCCE}" destId="{D73010C8-FE8F-469E-A648-DDBA2C9746A2}" srcOrd="0" destOrd="0" presId="urn:microsoft.com/office/officeart/2005/8/layout/radial1"/>
    <dgm:cxn modelId="{2E9F897F-51ED-4166-BA50-5F4FEB87ADC2}" type="presParOf" srcId="{0AD5EF07-FF16-40BB-B13B-2322D6EE8C15}" destId="{10261C4C-5FEE-48B6-9A25-1AE4B01E2438}" srcOrd="14" destOrd="0" presId="urn:microsoft.com/office/officeart/2005/8/layout/radial1"/>
    <dgm:cxn modelId="{A74795DD-6E6E-4636-8F25-CAB60D766D82}" type="presParOf" srcId="{0AD5EF07-FF16-40BB-B13B-2322D6EE8C15}" destId="{8959BE2D-FB5A-4AC9-95FD-66EAA743FBAB}" srcOrd="15" destOrd="0" presId="urn:microsoft.com/office/officeart/2005/8/layout/radial1"/>
    <dgm:cxn modelId="{7B444BC1-10D7-46B1-8261-4A53B068C3BD}" type="presParOf" srcId="{8959BE2D-FB5A-4AC9-95FD-66EAA743FBAB}" destId="{A225C363-072D-4281-B683-6F92F41F0F4D}" srcOrd="0" destOrd="0" presId="urn:microsoft.com/office/officeart/2005/8/layout/radial1"/>
    <dgm:cxn modelId="{B99B500A-20DD-435B-9550-B2CF1A0744FF}" type="presParOf" srcId="{0AD5EF07-FF16-40BB-B13B-2322D6EE8C15}" destId="{E332C106-9556-45FC-9EB6-02F20E0919B8}" srcOrd="16" destOrd="0" presId="urn:microsoft.com/office/officeart/2005/8/layout/radial1"/>
    <dgm:cxn modelId="{30E44EFC-2D9D-4C10-9678-7BBCD93B2012}" type="presParOf" srcId="{0AD5EF07-FF16-40BB-B13B-2322D6EE8C15}" destId="{955FDC86-E787-4350-93A3-1E649097D628}" srcOrd="17" destOrd="0" presId="urn:microsoft.com/office/officeart/2005/8/layout/radial1"/>
    <dgm:cxn modelId="{787E342A-C0B7-41A8-AE11-E97D3913D991}" type="presParOf" srcId="{955FDC86-E787-4350-93A3-1E649097D628}" destId="{719F65DC-009E-4AB5-92C4-A31B8846F921}" srcOrd="0" destOrd="0" presId="urn:microsoft.com/office/officeart/2005/8/layout/radial1"/>
    <dgm:cxn modelId="{3B1BCB48-B609-44BA-9BF8-F7F261B0DF8B}" type="presParOf" srcId="{0AD5EF07-FF16-40BB-B13B-2322D6EE8C15}" destId="{2BD37F0C-66AF-4349-89DD-FE3D949AEF84}" srcOrd="18" destOrd="0" presId="urn:microsoft.com/office/officeart/2005/8/layout/radial1"/>
    <dgm:cxn modelId="{666F1281-CCA1-491C-A0D6-B46B4DD88CB0}" type="presParOf" srcId="{0AD5EF07-FF16-40BB-B13B-2322D6EE8C15}" destId="{43724AE5-311E-4059-B781-F8994939A8BA}" srcOrd="19" destOrd="0" presId="urn:microsoft.com/office/officeart/2005/8/layout/radial1"/>
    <dgm:cxn modelId="{D71CFD34-DF5F-4793-8FD1-8CE5F2DA8D74}" type="presParOf" srcId="{43724AE5-311E-4059-B781-F8994939A8BA}" destId="{CF056ABD-A561-4222-A2F6-618D4B31549A}" srcOrd="0" destOrd="0" presId="urn:microsoft.com/office/officeart/2005/8/layout/radial1"/>
    <dgm:cxn modelId="{36D99BD9-BA0C-4E1A-8850-21477489272C}" type="presParOf" srcId="{0AD5EF07-FF16-40BB-B13B-2322D6EE8C15}" destId="{3CE56888-9AD0-4C61-9F29-79CC09FD51E0}" srcOrd="20" destOrd="0" presId="urn:microsoft.com/office/officeart/2005/8/layout/radial1"/>
    <dgm:cxn modelId="{EE9C0E61-D8EC-4CD7-8B72-5C61A1F85AC1}" type="presParOf" srcId="{0AD5EF07-FF16-40BB-B13B-2322D6EE8C15}" destId="{640E2338-820F-40DB-9ECA-96C22B654623}" srcOrd="21" destOrd="0" presId="urn:microsoft.com/office/officeart/2005/8/layout/radial1"/>
    <dgm:cxn modelId="{74728693-38A1-49F2-B678-C3196ADA3346}" type="presParOf" srcId="{640E2338-820F-40DB-9ECA-96C22B654623}" destId="{81217BC8-8A80-45C7-AB8F-1AE0E7CC7A71}" srcOrd="0" destOrd="0" presId="urn:microsoft.com/office/officeart/2005/8/layout/radial1"/>
    <dgm:cxn modelId="{CA75F29B-B20E-4F2F-8590-C1106D1A92C1}" type="presParOf" srcId="{0AD5EF07-FF16-40BB-B13B-2322D6EE8C15}" destId="{C33B46F3-4F2D-4132-94A2-9F05AEFC0521}" srcOrd="22" destOrd="0" presId="urn:microsoft.com/office/officeart/2005/8/layout/radial1"/>
    <dgm:cxn modelId="{C386ECBC-0E9B-4B38-8B2F-8EA1EABD3DF7}" type="presParOf" srcId="{0AD5EF07-FF16-40BB-B13B-2322D6EE8C15}" destId="{7C9FC275-53DF-4A21-B55F-EC1071D1115D}" srcOrd="23" destOrd="0" presId="urn:microsoft.com/office/officeart/2005/8/layout/radial1"/>
    <dgm:cxn modelId="{F465F074-FA4D-43C9-A5F0-055B9D6979C5}" type="presParOf" srcId="{7C9FC275-53DF-4A21-B55F-EC1071D1115D}" destId="{24DA2DB9-48E9-4E1E-B5C7-CA3A33EC074F}" srcOrd="0" destOrd="0" presId="urn:microsoft.com/office/officeart/2005/8/layout/radial1"/>
    <dgm:cxn modelId="{247794C9-BC15-47FF-B195-E254AD3831B0}" type="presParOf" srcId="{0AD5EF07-FF16-40BB-B13B-2322D6EE8C15}" destId="{2E01B6AE-5940-4BEA-AB79-4FB9F340838B}" srcOrd="24" destOrd="0" presId="urn:microsoft.com/office/officeart/2005/8/layout/radial1"/>
    <dgm:cxn modelId="{84EA269A-F4CA-4EAC-AE77-E0681E637B18}" type="presParOf" srcId="{0AD5EF07-FF16-40BB-B13B-2322D6EE8C15}" destId="{312A7869-7E09-446D-BC81-ACE4822EEFE7}" srcOrd="25" destOrd="0" presId="urn:microsoft.com/office/officeart/2005/8/layout/radial1"/>
    <dgm:cxn modelId="{0D73BB95-E362-42A0-9EAF-E300A24C02B8}" type="presParOf" srcId="{312A7869-7E09-446D-BC81-ACE4822EEFE7}" destId="{604BAD10-F228-4289-BC92-FFAA1650AEE1}" srcOrd="0" destOrd="0" presId="urn:microsoft.com/office/officeart/2005/8/layout/radial1"/>
    <dgm:cxn modelId="{CFA8B224-BD76-4AA2-B7D4-361B198DCD4D}" type="presParOf" srcId="{0AD5EF07-FF16-40BB-B13B-2322D6EE8C15}" destId="{40BCFBD0-508C-4FDC-8114-A3C8C7AD40F1}" srcOrd="26"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CF1C3E-C86C-4633-A7FA-18A63A4533DD}"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DE7B508E-70CC-4BBF-A561-9D16C8CFAD18}">
      <dgm:prSet phldrT="[Text]"/>
      <dgm:spPr>
        <a:solidFill>
          <a:schemeClr val="bg1"/>
        </a:solidFill>
        <a:ln>
          <a:solidFill>
            <a:schemeClr val="accent3"/>
          </a:solidFill>
        </a:ln>
      </dgm:spPr>
      <dgm:t>
        <a:bodyPr/>
        <a:lstStyle/>
        <a:p>
          <a:r>
            <a:rPr lang="en-GB" u="sng" dirty="0">
              <a:solidFill>
                <a:schemeClr val="tx1"/>
              </a:solidFill>
              <a:latin typeface="Century Gothic" panose="020B0502020202020204" pitchFamily="34" charset="0"/>
            </a:rPr>
            <a:t>Food labelling-what must be shown</a:t>
          </a:r>
          <a:endParaRPr lang="en-US" dirty="0">
            <a:solidFill>
              <a:schemeClr val="tx1"/>
            </a:solidFill>
          </a:endParaRPr>
        </a:p>
      </dgm:t>
    </dgm:pt>
    <dgm:pt modelId="{C12BA9BE-4EFE-466D-96EB-58F6EF5D379E}" type="parTrans" cxnId="{F8D470F4-DEFA-4BB6-96D9-859774E5A653}">
      <dgm:prSet/>
      <dgm:spPr/>
      <dgm:t>
        <a:bodyPr/>
        <a:lstStyle/>
        <a:p>
          <a:endParaRPr lang="en-US"/>
        </a:p>
      </dgm:t>
    </dgm:pt>
    <dgm:pt modelId="{9F84EDC9-9A85-439E-B205-C1A302324253}" type="sibTrans" cxnId="{F8D470F4-DEFA-4BB6-96D9-859774E5A653}">
      <dgm:prSet/>
      <dgm:spPr/>
      <dgm:t>
        <a:bodyPr/>
        <a:lstStyle/>
        <a:p>
          <a:endParaRPr lang="en-US"/>
        </a:p>
      </dgm:t>
    </dgm:pt>
    <dgm:pt modelId="{663E9947-E502-401F-896D-0A61C282D065}">
      <dgm:prSet phldrT="[Tex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the name of the food</a:t>
          </a:r>
          <a:endParaRPr lang="en-US" sz="900" dirty="0">
            <a:solidFill>
              <a:schemeClr val="tx1"/>
            </a:solidFill>
          </a:endParaRPr>
        </a:p>
      </dgm:t>
    </dgm:pt>
    <dgm:pt modelId="{8862FFCF-1059-4D1B-BFA0-F509AC881959}" type="parTrans" cxnId="{833E5B84-AE3F-425A-8E1E-E66F0EE5EEEE}">
      <dgm:prSet/>
      <dgm:spPr>
        <a:ln>
          <a:solidFill>
            <a:schemeClr val="accent3"/>
          </a:solidFill>
        </a:ln>
      </dgm:spPr>
      <dgm:t>
        <a:bodyPr/>
        <a:lstStyle/>
        <a:p>
          <a:endParaRPr lang="en-US"/>
        </a:p>
      </dgm:t>
    </dgm:pt>
    <dgm:pt modelId="{B7FEDBA1-780C-4C07-B8A9-429E27218242}" type="sibTrans" cxnId="{833E5B84-AE3F-425A-8E1E-E66F0EE5EEEE}">
      <dgm:prSet/>
      <dgm:spPr/>
      <dgm:t>
        <a:bodyPr/>
        <a:lstStyle/>
        <a:p>
          <a:endParaRPr lang="en-US"/>
        </a:p>
      </dgm:t>
    </dgm:pt>
    <dgm:pt modelId="{D8CBD8C4-8CA4-40D5-8FAC-3179DD7776CD}">
      <dgm:prSet phldrT="[Tex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the name and address of the manufacturer, packer or seller</a:t>
          </a:r>
          <a:endParaRPr lang="en-US" sz="900" dirty="0">
            <a:solidFill>
              <a:schemeClr val="tx1"/>
            </a:solidFill>
          </a:endParaRPr>
        </a:p>
      </dgm:t>
    </dgm:pt>
    <dgm:pt modelId="{38F864FB-A307-4D2A-957F-D7CF0515EEBC}" type="parTrans" cxnId="{50585CE7-8A0C-43EA-A752-D5F5D0D8E0F5}">
      <dgm:prSet/>
      <dgm:spPr>
        <a:ln>
          <a:solidFill>
            <a:schemeClr val="accent3"/>
          </a:solidFill>
        </a:ln>
      </dgm:spPr>
      <dgm:t>
        <a:bodyPr/>
        <a:lstStyle/>
        <a:p>
          <a:endParaRPr lang="en-US"/>
        </a:p>
      </dgm:t>
    </dgm:pt>
    <dgm:pt modelId="{CEB327E6-94B9-4F81-9C17-D7D508146A33}" type="sibTrans" cxnId="{50585CE7-8A0C-43EA-A752-D5F5D0D8E0F5}">
      <dgm:prSet/>
      <dgm:spPr/>
      <dgm:t>
        <a:bodyPr/>
        <a:lstStyle/>
        <a:p>
          <a:endParaRPr lang="en-US"/>
        </a:p>
      </dgm:t>
    </dgm:pt>
    <dgm:pt modelId="{E01CEA9D-E87D-48F8-9E65-E24E65287740}">
      <dgm:prSet phldrT="[Tex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instructions for use or cooking, if necessary</a:t>
          </a:r>
          <a:endParaRPr lang="en-US" sz="900" dirty="0">
            <a:solidFill>
              <a:schemeClr val="tx1"/>
            </a:solidFill>
          </a:endParaRPr>
        </a:p>
      </dgm:t>
    </dgm:pt>
    <dgm:pt modelId="{358D7A5E-34B3-4009-B3D6-7ECE8D73CE41}" type="parTrans" cxnId="{7E84B8B4-26A8-4563-BD50-EEFA170F0096}">
      <dgm:prSet/>
      <dgm:spPr>
        <a:ln>
          <a:solidFill>
            <a:schemeClr val="accent3"/>
          </a:solidFill>
        </a:ln>
      </dgm:spPr>
      <dgm:t>
        <a:bodyPr/>
        <a:lstStyle/>
        <a:p>
          <a:endParaRPr lang="en-US"/>
        </a:p>
      </dgm:t>
    </dgm:pt>
    <dgm:pt modelId="{ACDE7FDE-A090-42E1-948A-EC6DB1BCB4CA}" type="sibTrans" cxnId="{7E84B8B4-26A8-4563-BD50-EEFA170F0096}">
      <dgm:prSet/>
      <dgm:spPr/>
      <dgm:t>
        <a:bodyPr/>
        <a:lstStyle/>
        <a:p>
          <a:endParaRPr lang="en-US"/>
        </a:p>
      </dgm:t>
    </dgm:pt>
    <dgm:pt modelId="{13751E94-0FD4-460A-9DDF-BE5BC4AE6B17}">
      <dgm:prSet phldrT="[Tex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any necessary </a:t>
          </a:r>
          <a:r>
            <a:rPr lang="en-GB" sz="900" u="sng" dirty="0">
              <a:solidFill>
                <a:schemeClr val="tx1"/>
              </a:solidFill>
              <a:latin typeface="Century Gothic" panose="020B0502020202020204" pitchFamily="34" charset="0"/>
              <a:hlinkClick xmlns:r="http://schemas.openxmlformats.org/officeDocument/2006/relationships" r:id="rId1"/>
            </a:rPr>
            <a:t>warnings</a:t>
          </a:r>
          <a:endParaRPr lang="en-US" sz="900" dirty="0">
            <a:solidFill>
              <a:schemeClr val="tx1"/>
            </a:solidFill>
          </a:endParaRPr>
        </a:p>
      </dgm:t>
    </dgm:pt>
    <dgm:pt modelId="{3CC59624-ABD3-4313-A058-D50932EAA98C}" type="parTrans" cxnId="{CF803B9A-CCE1-44FB-81E0-F48279EF1463}">
      <dgm:prSet/>
      <dgm:spPr>
        <a:ln>
          <a:solidFill>
            <a:schemeClr val="accent3"/>
          </a:solidFill>
        </a:ln>
      </dgm:spPr>
      <dgm:t>
        <a:bodyPr/>
        <a:lstStyle/>
        <a:p>
          <a:endParaRPr lang="en-US"/>
        </a:p>
      </dgm:t>
    </dgm:pt>
    <dgm:pt modelId="{E34DB365-CE8A-4526-AC7F-DFF30D04909C}" type="sibTrans" cxnId="{CF803B9A-CCE1-44FB-81E0-F48279EF1463}">
      <dgm:prSet/>
      <dgm:spPr/>
      <dgm:t>
        <a:bodyPr/>
        <a:lstStyle/>
        <a:p>
          <a:endParaRPr lang="en-US"/>
        </a:p>
      </dgm:t>
    </dgm:pt>
    <dgm:pt modelId="{64A7E3C4-8B5C-4100-A9CC-75E8AEF309D5}">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a ‘best before’ or ‘use by’ date (or instructions on where to find it)</a:t>
          </a:r>
        </a:p>
      </dgm:t>
    </dgm:pt>
    <dgm:pt modelId="{FE1397C7-E842-44DE-886F-7157B35733CF}" type="parTrans" cxnId="{BB85D125-C745-4FD1-BFB0-EDC5C18B782A}">
      <dgm:prSet/>
      <dgm:spPr>
        <a:ln>
          <a:solidFill>
            <a:schemeClr val="accent3"/>
          </a:solidFill>
        </a:ln>
      </dgm:spPr>
      <dgm:t>
        <a:bodyPr/>
        <a:lstStyle/>
        <a:p>
          <a:endParaRPr lang="en-US"/>
        </a:p>
      </dgm:t>
    </dgm:pt>
    <dgm:pt modelId="{BEDCA9A1-02A5-4080-9680-47145FE94555}" type="sibTrans" cxnId="{BB85D125-C745-4FD1-BFB0-EDC5C18B782A}">
      <dgm:prSet/>
      <dgm:spPr/>
      <dgm:t>
        <a:bodyPr/>
        <a:lstStyle/>
        <a:p>
          <a:endParaRPr lang="en-US"/>
        </a:p>
      </dgm:t>
    </dgm:pt>
    <dgm:pt modelId="{FC084F39-45C1-422F-8155-FB09DC98FA43}">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net quantity information</a:t>
          </a:r>
        </a:p>
      </dgm:t>
    </dgm:pt>
    <dgm:pt modelId="{0BC45DC1-DC32-4213-9D55-41419BACE084}" type="parTrans" cxnId="{D3E2051D-B11F-44CE-9BE5-3800EB61C35E}">
      <dgm:prSet/>
      <dgm:spPr>
        <a:ln>
          <a:solidFill>
            <a:schemeClr val="accent3"/>
          </a:solidFill>
        </a:ln>
      </dgm:spPr>
      <dgm:t>
        <a:bodyPr/>
        <a:lstStyle/>
        <a:p>
          <a:endParaRPr lang="en-US"/>
        </a:p>
      </dgm:t>
    </dgm:pt>
    <dgm:pt modelId="{4386103F-3DE3-44CA-ADF1-290902125130}" type="sibTrans" cxnId="{D3E2051D-B11F-44CE-9BE5-3800EB61C35E}">
      <dgm:prSet/>
      <dgm:spPr/>
      <dgm:t>
        <a:bodyPr/>
        <a:lstStyle/>
        <a:p>
          <a:endParaRPr lang="en-US"/>
        </a:p>
      </dgm:t>
    </dgm:pt>
    <dgm:pt modelId="{41A23712-91E2-4759-B412-1070707FDD72}">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a </a:t>
          </a:r>
          <a:r>
            <a:rPr lang="en-GB" sz="900" u="none" dirty="0">
              <a:solidFill>
                <a:schemeClr val="tx1"/>
              </a:solidFill>
              <a:latin typeface="Century Gothic" panose="020B0502020202020204" pitchFamily="34" charset="0"/>
              <a:hlinkClick xmlns:r="http://schemas.openxmlformats.org/officeDocument/2006/relationships" r:id="rId2"/>
            </a:rPr>
            <a:t>list of ingredients</a:t>
          </a:r>
          <a:r>
            <a:rPr lang="en-GB" sz="900" dirty="0">
              <a:solidFill>
                <a:schemeClr val="tx1"/>
              </a:solidFill>
              <a:latin typeface="Century Gothic" panose="020B0502020202020204" pitchFamily="34" charset="0"/>
            </a:rPr>
            <a:t> (if there is more than 1)</a:t>
          </a:r>
        </a:p>
      </dgm:t>
    </dgm:pt>
    <dgm:pt modelId="{9538541C-8AB6-4CD6-BE41-17FB5166F7E0}" type="parTrans" cxnId="{FDDEA11A-3413-40E5-9A79-8CCDF4698B3F}">
      <dgm:prSet/>
      <dgm:spPr>
        <a:ln>
          <a:solidFill>
            <a:schemeClr val="accent3"/>
          </a:solidFill>
        </a:ln>
      </dgm:spPr>
      <dgm:t>
        <a:bodyPr/>
        <a:lstStyle/>
        <a:p>
          <a:endParaRPr lang="en-US"/>
        </a:p>
      </dgm:t>
    </dgm:pt>
    <dgm:pt modelId="{5DD73A9F-87F1-4B9B-996C-944B81C37FA0}" type="sibTrans" cxnId="{FDDEA11A-3413-40E5-9A79-8CCDF4698B3F}">
      <dgm:prSet/>
      <dgm:spPr/>
      <dgm:t>
        <a:bodyPr/>
        <a:lstStyle/>
        <a:p>
          <a:endParaRPr lang="en-US"/>
        </a:p>
      </dgm:t>
    </dgm:pt>
    <dgm:pt modelId="{FA0A5AC4-6DD2-4296-A03D-0BE5219A6D3A}">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the country of origin, if required</a:t>
          </a:r>
        </a:p>
      </dgm:t>
    </dgm:pt>
    <dgm:pt modelId="{EEC3BB16-F2FE-4E2B-8214-EE0A9B6730F7}" type="parTrans" cxnId="{B14E9275-BD3A-457F-8DA8-F4932B4AAD69}">
      <dgm:prSet/>
      <dgm:spPr>
        <a:ln>
          <a:solidFill>
            <a:schemeClr val="accent3"/>
          </a:solidFill>
        </a:ln>
      </dgm:spPr>
      <dgm:t>
        <a:bodyPr/>
        <a:lstStyle/>
        <a:p>
          <a:endParaRPr lang="en-US"/>
        </a:p>
      </dgm:t>
    </dgm:pt>
    <dgm:pt modelId="{4FD5EE37-9DD9-454D-988C-39C0212D976F}" type="sibTrans" cxnId="{B14E9275-BD3A-457F-8DA8-F4932B4AAD69}">
      <dgm:prSet/>
      <dgm:spPr/>
      <dgm:t>
        <a:bodyPr/>
        <a:lstStyle/>
        <a:p>
          <a:endParaRPr lang="en-US"/>
        </a:p>
      </dgm:t>
    </dgm:pt>
    <dgm:pt modelId="{2B971B01-40AD-446D-807C-7111A2FCF76B}">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the lot number or use-by date</a:t>
          </a:r>
        </a:p>
      </dgm:t>
    </dgm:pt>
    <dgm:pt modelId="{4782582E-C4D3-4CCE-BC74-0EA1118A51F6}" type="parTrans" cxnId="{AB63A519-E84A-4547-B934-D8A08E078000}">
      <dgm:prSet/>
      <dgm:spPr>
        <a:ln>
          <a:solidFill>
            <a:schemeClr val="accent3"/>
          </a:solidFill>
        </a:ln>
      </dgm:spPr>
      <dgm:t>
        <a:bodyPr/>
        <a:lstStyle/>
        <a:p>
          <a:endParaRPr lang="en-US"/>
        </a:p>
      </dgm:t>
    </dgm:pt>
    <dgm:pt modelId="{10BF152D-A10E-4794-B9CA-67839037F461}" type="sibTrans" cxnId="{AB63A519-E84A-4547-B934-D8A08E078000}">
      <dgm:prSet/>
      <dgm:spPr/>
      <dgm:t>
        <a:bodyPr/>
        <a:lstStyle/>
        <a:p>
          <a:endParaRPr lang="en-US"/>
        </a:p>
      </dgm:t>
    </dgm:pt>
    <dgm:pt modelId="{9BF1C27B-B149-4D57-B7AE-2069B6534E23}">
      <dgm:prSet custT="1"/>
      <dgm:spPr>
        <a:solidFill>
          <a:schemeClr val="bg1"/>
        </a:solidFill>
        <a:ln>
          <a:solidFill>
            <a:schemeClr val="accent3"/>
          </a:solidFill>
        </a:ln>
      </dgm:spPr>
      <dgm:t>
        <a:bodyPr/>
        <a:lstStyle/>
        <a:p>
          <a:r>
            <a:rPr lang="en-GB" sz="900" dirty="0">
              <a:solidFill>
                <a:schemeClr val="tx1"/>
              </a:solidFill>
              <a:latin typeface="Century Gothic" panose="020B0502020202020204" pitchFamily="34" charset="0"/>
            </a:rPr>
            <a:t>any special storage conditions</a:t>
          </a:r>
        </a:p>
      </dgm:t>
    </dgm:pt>
    <dgm:pt modelId="{60066FEF-4F8C-4025-BFB2-22FC2B1959AC}" type="parTrans" cxnId="{1C91C27A-9440-41DA-A577-8B7611ADAB85}">
      <dgm:prSet/>
      <dgm:spPr>
        <a:ln>
          <a:solidFill>
            <a:schemeClr val="accent3"/>
          </a:solidFill>
        </a:ln>
      </dgm:spPr>
      <dgm:t>
        <a:bodyPr/>
        <a:lstStyle/>
        <a:p>
          <a:endParaRPr lang="en-US"/>
        </a:p>
      </dgm:t>
    </dgm:pt>
    <dgm:pt modelId="{6422D9DA-EF98-4EC2-8228-4483F64A2E6F}" type="sibTrans" cxnId="{1C91C27A-9440-41DA-A577-8B7611ADAB85}">
      <dgm:prSet/>
      <dgm:spPr/>
      <dgm:t>
        <a:bodyPr/>
        <a:lstStyle/>
        <a:p>
          <a:endParaRPr lang="en-US"/>
        </a:p>
      </dgm:t>
    </dgm:pt>
    <dgm:pt modelId="{4986A6BE-11B6-40DC-AAE6-66FF1982972B}" type="pres">
      <dgm:prSet presAssocID="{3CCF1C3E-C86C-4633-A7FA-18A63A4533DD}" presName="cycle" presStyleCnt="0">
        <dgm:presLayoutVars>
          <dgm:chMax val="1"/>
          <dgm:dir/>
          <dgm:animLvl val="ctr"/>
          <dgm:resizeHandles val="exact"/>
        </dgm:presLayoutVars>
      </dgm:prSet>
      <dgm:spPr/>
    </dgm:pt>
    <dgm:pt modelId="{F97D3E37-BCB7-4383-9EE8-D1D23974EC2C}" type="pres">
      <dgm:prSet presAssocID="{DE7B508E-70CC-4BBF-A561-9D16C8CFAD18}" presName="centerShape" presStyleLbl="node0" presStyleIdx="0" presStyleCnt="1"/>
      <dgm:spPr/>
    </dgm:pt>
    <dgm:pt modelId="{49BC90BA-7F1C-4E91-82DA-B96ACC73B085}" type="pres">
      <dgm:prSet presAssocID="{8862FFCF-1059-4D1B-BFA0-F509AC881959}" presName="Name9" presStyleLbl="parChTrans1D2" presStyleIdx="0" presStyleCnt="10"/>
      <dgm:spPr/>
    </dgm:pt>
    <dgm:pt modelId="{039BDFC8-1F0E-4A9E-9F9C-F33B062DE223}" type="pres">
      <dgm:prSet presAssocID="{8862FFCF-1059-4D1B-BFA0-F509AC881959}" presName="connTx" presStyleLbl="parChTrans1D2" presStyleIdx="0" presStyleCnt="10"/>
      <dgm:spPr/>
    </dgm:pt>
    <dgm:pt modelId="{DF9CCB68-B505-45C8-96D3-5195D06B454A}" type="pres">
      <dgm:prSet presAssocID="{663E9947-E502-401F-896D-0A61C282D065}" presName="node" presStyleLbl="node1" presStyleIdx="0" presStyleCnt="10">
        <dgm:presLayoutVars>
          <dgm:bulletEnabled val="1"/>
        </dgm:presLayoutVars>
      </dgm:prSet>
      <dgm:spPr/>
    </dgm:pt>
    <dgm:pt modelId="{AFD4E945-F703-4FC9-A63B-516A48A85E5F}" type="pres">
      <dgm:prSet presAssocID="{38F864FB-A307-4D2A-957F-D7CF0515EEBC}" presName="Name9" presStyleLbl="parChTrans1D2" presStyleIdx="1" presStyleCnt="10"/>
      <dgm:spPr/>
    </dgm:pt>
    <dgm:pt modelId="{0B868805-BCB4-46AF-B8D8-C9ECE0705532}" type="pres">
      <dgm:prSet presAssocID="{38F864FB-A307-4D2A-957F-D7CF0515EEBC}" presName="connTx" presStyleLbl="parChTrans1D2" presStyleIdx="1" presStyleCnt="10"/>
      <dgm:spPr/>
    </dgm:pt>
    <dgm:pt modelId="{BCDAD1B1-4AAE-495F-95AA-954EFC4BE913}" type="pres">
      <dgm:prSet presAssocID="{D8CBD8C4-8CA4-40D5-8FAC-3179DD7776CD}" presName="node" presStyleLbl="node1" presStyleIdx="1" presStyleCnt="10" custScaleX="136159">
        <dgm:presLayoutVars>
          <dgm:bulletEnabled val="1"/>
        </dgm:presLayoutVars>
      </dgm:prSet>
      <dgm:spPr/>
    </dgm:pt>
    <dgm:pt modelId="{9F7BF804-E7BE-4AD3-AD62-438E86B38BB2}" type="pres">
      <dgm:prSet presAssocID="{0BC45DC1-DC32-4213-9D55-41419BACE084}" presName="Name9" presStyleLbl="parChTrans1D2" presStyleIdx="2" presStyleCnt="10"/>
      <dgm:spPr/>
    </dgm:pt>
    <dgm:pt modelId="{EDE09F1A-5324-47C6-8E95-30AED7FC1396}" type="pres">
      <dgm:prSet presAssocID="{0BC45DC1-DC32-4213-9D55-41419BACE084}" presName="connTx" presStyleLbl="parChTrans1D2" presStyleIdx="2" presStyleCnt="10"/>
      <dgm:spPr/>
    </dgm:pt>
    <dgm:pt modelId="{A5F20F07-90F4-4BB8-8930-7379E9A10445}" type="pres">
      <dgm:prSet presAssocID="{FC084F39-45C1-422F-8155-FB09DC98FA43}" presName="node" presStyleLbl="node1" presStyleIdx="2" presStyleCnt="10" custScaleX="111166">
        <dgm:presLayoutVars>
          <dgm:bulletEnabled val="1"/>
        </dgm:presLayoutVars>
      </dgm:prSet>
      <dgm:spPr/>
    </dgm:pt>
    <dgm:pt modelId="{96F2B405-1FE6-42DA-910A-8DC02565A467}" type="pres">
      <dgm:prSet presAssocID="{358D7A5E-34B3-4009-B3D6-7ECE8D73CE41}" presName="Name9" presStyleLbl="parChTrans1D2" presStyleIdx="3" presStyleCnt="10"/>
      <dgm:spPr/>
    </dgm:pt>
    <dgm:pt modelId="{0EBF05F6-CA2A-4673-B0E8-0D70785AB1F6}" type="pres">
      <dgm:prSet presAssocID="{358D7A5E-34B3-4009-B3D6-7ECE8D73CE41}" presName="connTx" presStyleLbl="parChTrans1D2" presStyleIdx="3" presStyleCnt="10"/>
      <dgm:spPr/>
    </dgm:pt>
    <dgm:pt modelId="{9B9E0A17-6F2E-4D6F-BFCE-E5333DEFDC09}" type="pres">
      <dgm:prSet presAssocID="{E01CEA9D-E87D-48F8-9E65-E24E65287740}" presName="node" presStyleLbl="node1" presStyleIdx="3" presStyleCnt="10">
        <dgm:presLayoutVars>
          <dgm:bulletEnabled val="1"/>
        </dgm:presLayoutVars>
      </dgm:prSet>
      <dgm:spPr/>
    </dgm:pt>
    <dgm:pt modelId="{4A5F7DEE-3675-4351-B977-29E95609EE35}" type="pres">
      <dgm:prSet presAssocID="{60066FEF-4F8C-4025-BFB2-22FC2B1959AC}" presName="Name9" presStyleLbl="parChTrans1D2" presStyleIdx="4" presStyleCnt="10"/>
      <dgm:spPr/>
    </dgm:pt>
    <dgm:pt modelId="{0AD170E9-23D2-4ED0-80E5-FA2A5A467B19}" type="pres">
      <dgm:prSet presAssocID="{60066FEF-4F8C-4025-BFB2-22FC2B1959AC}" presName="connTx" presStyleLbl="parChTrans1D2" presStyleIdx="4" presStyleCnt="10"/>
      <dgm:spPr/>
    </dgm:pt>
    <dgm:pt modelId="{AA37E86B-AC83-40B4-9D7B-B2205FFC6F62}" type="pres">
      <dgm:prSet presAssocID="{9BF1C27B-B149-4D57-B7AE-2069B6534E23}" presName="node" presStyleLbl="node1" presStyleIdx="4" presStyleCnt="10">
        <dgm:presLayoutVars>
          <dgm:bulletEnabled val="1"/>
        </dgm:presLayoutVars>
      </dgm:prSet>
      <dgm:spPr/>
    </dgm:pt>
    <dgm:pt modelId="{1F5FFEA2-517E-48B3-B1D9-39FD8AE5D825}" type="pres">
      <dgm:prSet presAssocID="{4782582E-C4D3-4CCE-BC74-0EA1118A51F6}" presName="Name9" presStyleLbl="parChTrans1D2" presStyleIdx="5" presStyleCnt="10"/>
      <dgm:spPr/>
    </dgm:pt>
    <dgm:pt modelId="{D7DC2292-F87C-4028-A470-711A0C902AAA}" type="pres">
      <dgm:prSet presAssocID="{4782582E-C4D3-4CCE-BC74-0EA1118A51F6}" presName="connTx" presStyleLbl="parChTrans1D2" presStyleIdx="5" presStyleCnt="10"/>
      <dgm:spPr/>
    </dgm:pt>
    <dgm:pt modelId="{194C495C-E42E-464D-88E8-064DC5D9E1D8}" type="pres">
      <dgm:prSet presAssocID="{2B971B01-40AD-446D-807C-7111A2FCF76B}" presName="node" presStyleLbl="node1" presStyleIdx="5" presStyleCnt="10">
        <dgm:presLayoutVars>
          <dgm:bulletEnabled val="1"/>
        </dgm:presLayoutVars>
      </dgm:prSet>
      <dgm:spPr/>
    </dgm:pt>
    <dgm:pt modelId="{51FEC2CF-371B-4A77-8E1D-8BA8135A9553}" type="pres">
      <dgm:prSet presAssocID="{EEC3BB16-F2FE-4E2B-8214-EE0A9B6730F7}" presName="Name9" presStyleLbl="parChTrans1D2" presStyleIdx="6" presStyleCnt="10"/>
      <dgm:spPr/>
    </dgm:pt>
    <dgm:pt modelId="{CDBD18EF-207C-4A10-B1AA-B1F60A57AB9B}" type="pres">
      <dgm:prSet presAssocID="{EEC3BB16-F2FE-4E2B-8214-EE0A9B6730F7}" presName="connTx" presStyleLbl="parChTrans1D2" presStyleIdx="6" presStyleCnt="10"/>
      <dgm:spPr/>
    </dgm:pt>
    <dgm:pt modelId="{CE5F897E-8FF7-40A2-B3AE-BA71A096E19E}" type="pres">
      <dgm:prSet presAssocID="{FA0A5AC4-6DD2-4296-A03D-0BE5219A6D3A}" presName="node" presStyleLbl="node1" presStyleIdx="6" presStyleCnt="10">
        <dgm:presLayoutVars>
          <dgm:bulletEnabled val="1"/>
        </dgm:presLayoutVars>
      </dgm:prSet>
      <dgm:spPr/>
    </dgm:pt>
    <dgm:pt modelId="{D889B88A-7B78-455C-B3FD-B88565D72184}" type="pres">
      <dgm:prSet presAssocID="{9538541C-8AB6-4CD6-BE41-17FB5166F7E0}" presName="Name9" presStyleLbl="parChTrans1D2" presStyleIdx="7" presStyleCnt="10"/>
      <dgm:spPr/>
    </dgm:pt>
    <dgm:pt modelId="{4DB9EBDB-A88B-4D6B-A7EF-1C1BAD9A5028}" type="pres">
      <dgm:prSet presAssocID="{9538541C-8AB6-4CD6-BE41-17FB5166F7E0}" presName="connTx" presStyleLbl="parChTrans1D2" presStyleIdx="7" presStyleCnt="10"/>
      <dgm:spPr/>
    </dgm:pt>
    <dgm:pt modelId="{152AD6C8-5FDC-43B2-A98E-6369161BD8D4}" type="pres">
      <dgm:prSet presAssocID="{41A23712-91E2-4759-B412-1070707FDD72}" presName="node" presStyleLbl="node1" presStyleIdx="7" presStyleCnt="10" custScaleX="127907">
        <dgm:presLayoutVars>
          <dgm:bulletEnabled val="1"/>
        </dgm:presLayoutVars>
      </dgm:prSet>
      <dgm:spPr/>
    </dgm:pt>
    <dgm:pt modelId="{2199F46E-22E7-4A54-B9BD-8C5468808B82}" type="pres">
      <dgm:prSet presAssocID="{3CC59624-ABD3-4313-A058-D50932EAA98C}" presName="Name9" presStyleLbl="parChTrans1D2" presStyleIdx="8" presStyleCnt="10"/>
      <dgm:spPr/>
    </dgm:pt>
    <dgm:pt modelId="{6AAF2840-4050-451F-AA0B-5293E48A1F35}" type="pres">
      <dgm:prSet presAssocID="{3CC59624-ABD3-4313-A058-D50932EAA98C}" presName="connTx" presStyleLbl="parChTrans1D2" presStyleIdx="8" presStyleCnt="10"/>
      <dgm:spPr/>
    </dgm:pt>
    <dgm:pt modelId="{15CD1902-6DBA-41EC-BD72-5902D7061CAC}" type="pres">
      <dgm:prSet presAssocID="{13751E94-0FD4-460A-9DDF-BE5BC4AE6B17}" presName="node" presStyleLbl="node1" presStyleIdx="8" presStyleCnt="10">
        <dgm:presLayoutVars>
          <dgm:bulletEnabled val="1"/>
        </dgm:presLayoutVars>
      </dgm:prSet>
      <dgm:spPr/>
    </dgm:pt>
    <dgm:pt modelId="{979668BF-D6E9-4624-8EE7-5C3C8F89571C}" type="pres">
      <dgm:prSet presAssocID="{FE1397C7-E842-44DE-886F-7157B35733CF}" presName="Name9" presStyleLbl="parChTrans1D2" presStyleIdx="9" presStyleCnt="10"/>
      <dgm:spPr/>
    </dgm:pt>
    <dgm:pt modelId="{1EA0714B-6B55-4386-9F5B-2B010D7BA460}" type="pres">
      <dgm:prSet presAssocID="{FE1397C7-E842-44DE-886F-7157B35733CF}" presName="connTx" presStyleLbl="parChTrans1D2" presStyleIdx="9" presStyleCnt="10"/>
      <dgm:spPr/>
    </dgm:pt>
    <dgm:pt modelId="{3D603202-BF19-4C39-93F0-4DEDF5BD1C8C}" type="pres">
      <dgm:prSet presAssocID="{64A7E3C4-8B5C-4100-A9CC-75E8AEF309D5}" presName="node" presStyleLbl="node1" presStyleIdx="9" presStyleCnt="10" custScaleX="115407" custScaleY="124069">
        <dgm:presLayoutVars>
          <dgm:bulletEnabled val="1"/>
        </dgm:presLayoutVars>
      </dgm:prSet>
      <dgm:spPr/>
    </dgm:pt>
  </dgm:ptLst>
  <dgm:cxnLst>
    <dgm:cxn modelId="{4D774C03-C2EB-45B6-9E39-A33C7EE8C8CF}" type="presOf" srcId="{3CC59624-ABD3-4313-A058-D50932EAA98C}" destId="{6AAF2840-4050-451F-AA0B-5293E48A1F35}" srcOrd="1" destOrd="0" presId="urn:microsoft.com/office/officeart/2005/8/layout/radial1"/>
    <dgm:cxn modelId="{7334E408-23A3-4283-9BDA-CF9A663F2958}" type="presOf" srcId="{EEC3BB16-F2FE-4E2B-8214-EE0A9B6730F7}" destId="{CDBD18EF-207C-4A10-B1AA-B1F60A57AB9B}" srcOrd="1" destOrd="0" presId="urn:microsoft.com/office/officeart/2005/8/layout/radial1"/>
    <dgm:cxn modelId="{9C8A4719-BE2E-4679-BD38-2019FA4FDA49}" type="presOf" srcId="{64A7E3C4-8B5C-4100-A9CC-75E8AEF309D5}" destId="{3D603202-BF19-4C39-93F0-4DEDF5BD1C8C}" srcOrd="0" destOrd="0" presId="urn:microsoft.com/office/officeart/2005/8/layout/radial1"/>
    <dgm:cxn modelId="{AB63A519-E84A-4547-B934-D8A08E078000}" srcId="{DE7B508E-70CC-4BBF-A561-9D16C8CFAD18}" destId="{2B971B01-40AD-446D-807C-7111A2FCF76B}" srcOrd="5" destOrd="0" parTransId="{4782582E-C4D3-4CCE-BC74-0EA1118A51F6}" sibTransId="{10BF152D-A10E-4794-B9CA-67839037F461}"/>
    <dgm:cxn modelId="{FDDEA11A-3413-40E5-9A79-8CCDF4698B3F}" srcId="{DE7B508E-70CC-4BBF-A561-9D16C8CFAD18}" destId="{41A23712-91E2-4759-B412-1070707FDD72}" srcOrd="7" destOrd="0" parTransId="{9538541C-8AB6-4CD6-BE41-17FB5166F7E0}" sibTransId="{5DD73A9F-87F1-4B9B-996C-944B81C37FA0}"/>
    <dgm:cxn modelId="{91F8BF1C-4141-4B80-B0EE-4CFF71E826A2}" type="presOf" srcId="{FE1397C7-E842-44DE-886F-7157B35733CF}" destId="{979668BF-D6E9-4624-8EE7-5C3C8F89571C}" srcOrd="0" destOrd="0" presId="urn:microsoft.com/office/officeart/2005/8/layout/radial1"/>
    <dgm:cxn modelId="{D3E2051D-B11F-44CE-9BE5-3800EB61C35E}" srcId="{DE7B508E-70CC-4BBF-A561-9D16C8CFAD18}" destId="{FC084F39-45C1-422F-8155-FB09DC98FA43}" srcOrd="2" destOrd="0" parTransId="{0BC45DC1-DC32-4213-9D55-41419BACE084}" sibTransId="{4386103F-3DE3-44CA-ADF1-290902125130}"/>
    <dgm:cxn modelId="{BB85D125-C745-4FD1-BFB0-EDC5C18B782A}" srcId="{DE7B508E-70CC-4BBF-A561-9D16C8CFAD18}" destId="{64A7E3C4-8B5C-4100-A9CC-75E8AEF309D5}" srcOrd="9" destOrd="0" parTransId="{FE1397C7-E842-44DE-886F-7157B35733CF}" sibTransId="{BEDCA9A1-02A5-4080-9680-47145FE94555}"/>
    <dgm:cxn modelId="{7459312A-D4D7-4A1F-B615-5D9C65F2B039}" type="presOf" srcId="{E01CEA9D-E87D-48F8-9E65-E24E65287740}" destId="{9B9E0A17-6F2E-4D6F-BFCE-E5333DEFDC09}" srcOrd="0" destOrd="0" presId="urn:microsoft.com/office/officeart/2005/8/layout/radial1"/>
    <dgm:cxn modelId="{0EEEAD32-1FA4-464B-B552-DF0BC40CBE54}" type="presOf" srcId="{DE7B508E-70CC-4BBF-A561-9D16C8CFAD18}" destId="{F97D3E37-BCB7-4383-9EE8-D1D23974EC2C}" srcOrd="0" destOrd="0" presId="urn:microsoft.com/office/officeart/2005/8/layout/radial1"/>
    <dgm:cxn modelId="{90572235-F7AA-4D8F-964D-EA45A85BD85C}" type="presOf" srcId="{38F864FB-A307-4D2A-957F-D7CF0515EEBC}" destId="{0B868805-BCB4-46AF-B8D8-C9ECE0705532}" srcOrd="1" destOrd="0" presId="urn:microsoft.com/office/officeart/2005/8/layout/radial1"/>
    <dgm:cxn modelId="{EB49C03A-0D93-4063-93BF-853AD2D4C2A5}" type="presOf" srcId="{9538541C-8AB6-4CD6-BE41-17FB5166F7E0}" destId="{D889B88A-7B78-455C-B3FD-B88565D72184}" srcOrd="0" destOrd="0" presId="urn:microsoft.com/office/officeart/2005/8/layout/radial1"/>
    <dgm:cxn modelId="{67BBC040-E816-41A4-B358-7A543E597C68}" type="presOf" srcId="{FE1397C7-E842-44DE-886F-7157B35733CF}" destId="{1EA0714B-6B55-4386-9F5B-2B010D7BA460}" srcOrd="1" destOrd="0" presId="urn:microsoft.com/office/officeart/2005/8/layout/radial1"/>
    <dgm:cxn modelId="{C7BD4043-0F1E-44ED-BD49-9663E5395D8F}" type="presOf" srcId="{0BC45DC1-DC32-4213-9D55-41419BACE084}" destId="{9F7BF804-E7BE-4AD3-AD62-438E86B38BB2}" srcOrd="0" destOrd="0" presId="urn:microsoft.com/office/officeart/2005/8/layout/radial1"/>
    <dgm:cxn modelId="{2EC2F863-A5F9-4A30-BD94-251BCDD682C8}" type="presOf" srcId="{4782582E-C4D3-4CCE-BC74-0EA1118A51F6}" destId="{1F5FFEA2-517E-48B3-B1D9-39FD8AE5D825}" srcOrd="0" destOrd="0" presId="urn:microsoft.com/office/officeart/2005/8/layout/radial1"/>
    <dgm:cxn modelId="{6B533345-983D-4006-8E30-88B760531948}" type="presOf" srcId="{8862FFCF-1059-4D1B-BFA0-F509AC881959}" destId="{49BC90BA-7F1C-4E91-82DA-B96ACC73B085}" srcOrd="0" destOrd="0" presId="urn:microsoft.com/office/officeart/2005/8/layout/radial1"/>
    <dgm:cxn modelId="{7312A66A-57D9-47E4-B16B-038A17A0EBFA}" type="presOf" srcId="{13751E94-0FD4-460A-9DDF-BE5BC4AE6B17}" destId="{15CD1902-6DBA-41EC-BD72-5902D7061CAC}" srcOrd="0" destOrd="0" presId="urn:microsoft.com/office/officeart/2005/8/layout/radial1"/>
    <dgm:cxn modelId="{D9C4C54F-600E-4E78-B4B1-E857D3E44212}" type="presOf" srcId="{D8CBD8C4-8CA4-40D5-8FAC-3179DD7776CD}" destId="{BCDAD1B1-4AAE-495F-95AA-954EFC4BE913}" srcOrd="0" destOrd="0" presId="urn:microsoft.com/office/officeart/2005/8/layout/radial1"/>
    <dgm:cxn modelId="{B14E9275-BD3A-457F-8DA8-F4932B4AAD69}" srcId="{DE7B508E-70CC-4BBF-A561-9D16C8CFAD18}" destId="{FA0A5AC4-6DD2-4296-A03D-0BE5219A6D3A}" srcOrd="6" destOrd="0" parTransId="{EEC3BB16-F2FE-4E2B-8214-EE0A9B6730F7}" sibTransId="{4FD5EE37-9DD9-454D-988C-39C0212D976F}"/>
    <dgm:cxn modelId="{57E32358-779B-43ED-A2EF-3260AEB645D6}" type="presOf" srcId="{4782582E-C4D3-4CCE-BC74-0EA1118A51F6}" destId="{D7DC2292-F87C-4028-A470-711A0C902AAA}" srcOrd="1" destOrd="0" presId="urn:microsoft.com/office/officeart/2005/8/layout/radial1"/>
    <dgm:cxn modelId="{1C91C27A-9440-41DA-A577-8B7611ADAB85}" srcId="{DE7B508E-70CC-4BBF-A561-9D16C8CFAD18}" destId="{9BF1C27B-B149-4D57-B7AE-2069B6534E23}" srcOrd="4" destOrd="0" parTransId="{60066FEF-4F8C-4025-BFB2-22FC2B1959AC}" sibTransId="{6422D9DA-EF98-4EC2-8228-4483F64A2E6F}"/>
    <dgm:cxn modelId="{613F607E-6C72-4D13-B8FF-381BA1A408ED}" type="presOf" srcId="{358D7A5E-34B3-4009-B3D6-7ECE8D73CE41}" destId="{0EBF05F6-CA2A-4673-B0E8-0D70785AB1F6}" srcOrd="1" destOrd="0" presId="urn:microsoft.com/office/officeart/2005/8/layout/radial1"/>
    <dgm:cxn modelId="{E381AC7E-7FE1-4598-9C12-2B5E71EFD676}" type="presOf" srcId="{60066FEF-4F8C-4025-BFB2-22FC2B1959AC}" destId="{4A5F7DEE-3675-4351-B977-29E95609EE35}" srcOrd="0" destOrd="0" presId="urn:microsoft.com/office/officeart/2005/8/layout/radial1"/>
    <dgm:cxn modelId="{4D49B281-D1F3-401B-8096-1206058813B3}" type="presOf" srcId="{FC084F39-45C1-422F-8155-FB09DC98FA43}" destId="{A5F20F07-90F4-4BB8-8930-7379E9A10445}" srcOrd="0" destOrd="0" presId="urn:microsoft.com/office/officeart/2005/8/layout/radial1"/>
    <dgm:cxn modelId="{833E5B84-AE3F-425A-8E1E-E66F0EE5EEEE}" srcId="{DE7B508E-70CC-4BBF-A561-9D16C8CFAD18}" destId="{663E9947-E502-401F-896D-0A61C282D065}" srcOrd="0" destOrd="0" parTransId="{8862FFCF-1059-4D1B-BFA0-F509AC881959}" sibTransId="{B7FEDBA1-780C-4C07-B8A9-429E27218242}"/>
    <dgm:cxn modelId="{504CD786-2685-4F3C-9C51-CA5C84208E1F}" type="presOf" srcId="{0BC45DC1-DC32-4213-9D55-41419BACE084}" destId="{EDE09F1A-5324-47C6-8E95-30AED7FC1396}" srcOrd="1" destOrd="0" presId="urn:microsoft.com/office/officeart/2005/8/layout/radial1"/>
    <dgm:cxn modelId="{617AEA88-BE65-43CA-9468-D5F6CAA282A1}" type="presOf" srcId="{2B971B01-40AD-446D-807C-7111A2FCF76B}" destId="{194C495C-E42E-464D-88E8-064DC5D9E1D8}" srcOrd="0" destOrd="0" presId="urn:microsoft.com/office/officeart/2005/8/layout/radial1"/>
    <dgm:cxn modelId="{2F659C89-E732-4F2A-976A-712CB5E1BCCB}" type="presOf" srcId="{41A23712-91E2-4759-B412-1070707FDD72}" destId="{152AD6C8-5FDC-43B2-A98E-6369161BD8D4}" srcOrd="0" destOrd="0" presId="urn:microsoft.com/office/officeart/2005/8/layout/radial1"/>
    <dgm:cxn modelId="{7ED1F98A-3858-492A-A9F1-7FB3BF0A2C12}" type="presOf" srcId="{3CCF1C3E-C86C-4633-A7FA-18A63A4533DD}" destId="{4986A6BE-11B6-40DC-AAE6-66FF1982972B}" srcOrd="0" destOrd="0" presId="urn:microsoft.com/office/officeart/2005/8/layout/radial1"/>
    <dgm:cxn modelId="{E7571A8E-2C9A-4725-B17D-BB2AAFF46C94}" type="presOf" srcId="{8862FFCF-1059-4D1B-BFA0-F509AC881959}" destId="{039BDFC8-1F0E-4A9E-9F9C-F33B062DE223}" srcOrd="1" destOrd="0" presId="urn:microsoft.com/office/officeart/2005/8/layout/radial1"/>
    <dgm:cxn modelId="{2A61BD8F-27BD-4A43-9097-1F13EB412B16}" type="presOf" srcId="{EEC3BB16-F2FE-4E2B-8214-EE0A9B6730F7}" destId="{51FEC2CF-371B-4A77-8E1D-8BA8135A9553}" srcOrd="0" destOrd="0" presId="urn:microsoft.com/office/officeart/2005/8/layout/radial1"/>
    <dgm:cxn modelId="{5BCE239A-6B78-49D0-BB91-6B9D900A23CE}" type="presOf" srcId="{38F864FB-A307-4D2A-957F-D7CF0515EEBC}" destId="{AFD4E945-F703-4FC9-A63B-516A48A85E5F}" srcOrd="0" destOrd="0" presId="urn:microsoft.com/office/officeart/2005/8/layout/radial1"/>
    <dgm:cxn modelId="{CF803B9A-CCE1-44FB-81E0-F48279EF1463}" srcId="{DE7B508E-70CC-4BBF-A561-9D16C8CFAD18}" destId="{13751E94-0FD4-460A-9DDF-BE5BC4AE6B17}" srcOrd="8" destOrd="0" parTransId="{3CC59624-ABD3-4313-A058-D50932EAA98C}" sibTransId="{E34DB365-CE8A-4526-AC7F-DFF30D04909C}"/>
    <dgm:cxn modelId="{4071829D-6B81-4400-B7EC-ED639E1FDB25}" type="presOf" srcId="{FA0A5AC4-6DD2-4296-A03D-0BE5219A6D3A}" destId="{CE5F897E-8FF7-40A2-B3AE-BA71A096E19E}" srcOrd="0" destOrd="0" presId="urn:microsoft.com/office/officeart/2005/8/layout/radial1"/>
    <dgm:cxn modelId="{7E84B8B4-26A8-4563-BD50-EEFA170F0096}" srcId="{DE7B508E-70CC-4BBF-A561-9D16C8CFAD18}" destId="{E01CEA9D-E87D-48F8-9E65-E24E65287740}" srcOrd="3" destOrd="0" parTransId="{358D7A5E-34B3-4009-B3D6-7ECE8D73CE41}" sibTransId="{ACDE7FDE-A090-42E1-948A-EC6DB1BCB4CA}"/>
    <dgm:cxn modelId="{A5AF61C8-0C3F-4BED-BDDF-8A77F4C4AA31}" type="presOf" srcId="{358D7A5E-34B3-4009-B3D6-7ECE8D73CE41}" destId="{96F2B405-1FE6-42DA-910A-8DC02565A467}" srcOrd="0" destOrd="0" presId="urn:microsoft.com/office/officeart/2005/8/layout/radial1"/>
    <dgm:cxn modelId="{0446A5C8-66A4-44D3-BD08-19DD67627CF7}" type="presOf" srcId="{9BF1C27B-B149-4D57-B7AE-2069B6534E23}" destId="{AA37E86B-AC83-40B4-9D7B-B2205FFC6F62}" srcOrd="0" destOrd="0" presId="urn:microsoft.com/office/officeart/2005/8/layout/radial1"/>
    <dgm:cxn modelId="{8BB7D0CB-D295-4888-9D1D-34A2E70098A6}" type="presOf" srcId="{60066FEF-4F8C-4025-BFB2-22FC2B1959AC}" destId="{0AD170E9-23D2-4ED0-80E5-FA2A5A467B19}" srcOrd="1" destOrd="0" presId="urn:microsoft.com/office/officeart/2005/8/layout/radial1"/>
    <dgm:cxn modelId="{50585CE7-8A0C-43EA-A752-D5F5D0D8E0F5}" srcId="{DE7B508E-70CC-4BBF-A561-9D16C8CFAD18}" destId="{D8CBD8C4-8CA4-40D5-8FAC-3179DD7776CD}" srcOrd="1" destOrd="0" parTransId="{38F864FB-A307-4D2A-957F-D7CF0515EEBC}" sibTransId="{CEB327E6-94B9-4F81-9C17-D7D508146A33}"/>
    <dgm:cxn modelId="{C9CA35F4-B2A6-4A3B-83AA-C52EA8943A32}" type="presOf" srcId="{663E9947-E502-401F-896D-0A61C282D065}" destId="{DF9CCB68-B505-45C8-96D3-5195D06B454A}" srcOrd="0" destOrd="0" presId="urn:microsoft.com/office/officeart/2005/8/layout/radial1"/>
    <dgm:cxn modelId="{F8D470F4-DEFA-4BB6-96D9-859774E5A653}" srcId="{3CCF1C3E-C86C-4633-A7FA-18A63A4533DD}" destId="{DE7B508E-70CC-4BBF-A561-9D16C8CFAD18}" srcOrd="0" destOrd="0" parTransId="{C12BA9BE-4EFE-466D-96EB-58F6EF5D379E}" sibTransId="{9F84EDC9-9A85-439E-B205-C1A302324253}"/>
    <dgm:cxn modelId="{987D95F8-A23E-4DA1-A21A-15744C902A39}" type="presOf" srcId="{9538541C-8AB6-4CD6-BE41-17FB5166F7E0}" destId="{4DB9EBDB-A88B-4D6B-A7EF-1C1BAD9A5028}" srcOrd="1" destOrd="0" presId="urn:microsoft.com/office/officeart/2005/8/layout/radial1"/>
    <dgm:cxn modelId="{9C7FAEFC-E88B-4D6D-8171-A90A2F265A66}" type="presOf" srcId="{3CC59624-ABD3-4313-A058-D50932EAA98C}" destId="{2199F46E-22E7-4A54-B9BD-8C5468808B82}" srcOrd="0" destOrd="0" presId="urn:microsoft.com/office/officeart/2005/8/layout/radial1"/>
    <dgm:cxn modelId="{71A1F907-C89F-47D4-BD50-2F1180BDA2BF}" type="presParOf" srcId="{4986A6BE-11B6-40DC-AAE6-66FF1982972B}" destId="{F97D3E37-BCB7-4383-9EE8-D1D23974EC2C}" srcOrd="0" destOrd="0" presId="urn:microsoft.com/office/officeart/2005/8/layout/radial1"/>
    <dgm:cxn modelId="{0F2F8D73-4EDE-4C60-9D3C-877C1CC334E5}" type="presParOf" srcId="{4986A6BE-11B6-40DC-AAE6-66FF1982972B}" destId="{49BC90BA-7F1C-4E91-82DA-B96ACC73B085}" srcOrd="1" destOrd="0" presId="urn:microsoft.com/office/officeart/2005/8/layout/radial1"/>
    <dgm:cxn modelId="{117E0222-5FA0-4F5E-9C2C-B794D35F0F07}" type="presParOf" srcId="{49BC90BA-7F1C-4E91-82DA-B96ACC73B085}" destId="{039BDFC8-1F0E-4A9E-9F9C-F33B062DE223}" srcOrd="0" destOrd="0" presId="urn:microsoft.com/office/officeart/2005/8/layout/radial1"/>
    <dgm:cxn modelId="{517300AE-E615-4B07-B696-BFD968EBE0E4}" type="presParOf" srcId="{4986A6BE-11B6-40DC-AAE6-66FF1982972B}" destId="{DF9CCB68-B505-45C8-96D3-5195D06B454A}" srcOrd="2" destOrd="0" presId="urn:microsoft.com/office/officeart/2005/8/layout/radial1"/>
    <dgm:cxn modelId="{84FB4FB6-F948-4CC6-A3C6-94442F37D78C}" type="presParOf" srcId="{4986A6BE-11B6-40DC-AAE6-66FF1982972B}" destId="{AFD4E945-F703-4FC9-A63B-516A48A85E5F}" srcOrd="3" destOrd="0" presId="urn:microsoft.com/office/officeart/2005/8/layout/radial1"/>
    <dgm:cxn modelId="{D1BFD748-4E95-4726-82BC-B66F662015BB}" type="presParOf" srcId="{AFD4E945-F703-4FC9-A63B-516A48A85E5F}" destId="{0B868805-BCB4-46AF-B8D8-C9ECE0705532}" srcOrd="0" destOrd="0" presId="urn:microsoft.com/office/officeart/2005/8/layout/radial1"/>
    <dgm:cxn modelId="{41F230C7-7912-4911-9E1F-DE3D592EF4C1}" type="presParOf" srcId="{4986A6BE-11B6-40DC-AAE6-66FF1982972B}" destId="{BCDAD1B1-4AAE-495F-95AA-954EFC4BE913}" srcOrd="4" destOrd="0" presId="urn:microsoft.com/office/officeart/2005/8/layout/radial1"/>
    <dgm:cxn modelId="{7737DEC6-272A-4978-97A7-1FA04980D6FB}" type="presParOf" srcId="{4986A6BE-11B6-40DC-AAE6-66FF1982972B}" destId="{9F7BF804-E7BE-4AD3-AD62-438E86B38BB2}" srcOrd="5" destOrd="0" presId="urn:microsoft.com/office/officeart/2005/8/layout/radial1"/>
    <dgm:cxn modelId="{E4EF166A-6A87-49C9-ACF9-B75315415065}" type="presParOf" srcId="{9F7BF804-E7BE-4AD3-AD62-438E86B38BB2}" destId="{EDE09F1A-5324-47C6-8E95-30AED7FC1396}" srcOrd="0" destOrd="0" presId="urn:microsoft.com/office/officeart/2005/8/layout/radial1"/>
    <dgm:cxn modelId="{444CF655-DFCC-4B1B-8F05-92AE06E39FDF}" type="presParOf" srcId="{4986A6BE-11B6-40DC-AAE6-66FF1982972B}" destId="{A5F20F07-90F4-4BB8-8930-7379E9A10445}" srcOrd="6" destOrd="0" presId="urn:microsoft.com/office/officeart/2005/8/layout/radial1"/>
    <dgm:cxn modelId="{D441B3E3-CF68-4F90-8464-08636A7301EF}" type="presParOf" srcId="{4986A6BE-11B6-40DC-AAE6-66FF1982972B}" destId="{96F2B405-1FE6-42DA-910A-8DC02565A467}" srcOrd="7" destOrd="0" presId="urn:microsoft.com/office/officeart/2005/8/layout/radial1"/>
    <dgm:cxn modelId="{010F9A6F-9BEF-488B-8F8F-A9CD4DA3E7AA}" type="presParOf" srcId="{96F2B405-1FE6-42DA-910A-8DC02565A467}" destId="{0EBF05F6-CA2A-4673-B0E8-0D70785AB1F6}" srcOrd="0" destOrd="0" presId="urn:microsoft.com/office/officeart/2005/8/layout/radial1"/>
    <dgm:cxn modelId="{D8A02627-06CF-4ECA-B6D2-D3A26ED097E6}" type="presParOf" srcId="{4986A6BE-11B6-40DC-AAE6-66FF1982972B}" destId="{9B9E0A17-6F2E-4D6F-BFCE-E5333DEFDC09}" srcOrd="8" destOrd="0" presId="urn:microsoft.com/office/officeart/2005/8/layout/radial1"/>
    <dgm:cxn modelId="{CBE617BA-DE46-4B87-81A0-70198FD607C4}" type="presParOf" srcId="{4986A6BE-11B6-40DC-AAE6-66FF1982972B}" destId="{4A5F7DEE-3675-4351-B977-29E95609EE35}" srcOrd="9" destOrd="0" presId="urn:microsoft.com/office/officeart/2005/8/layout/radial1"/>
    <dgm:cxn modelId="{FD36DAAD-D340-44C6-888A-05DCC3586A8D}" type="presParOf" srcId="{4A5F7DEE-3675-4351-B977-29E95609EE35}" destId="{0AD170E9-23D2-4ED0-80E5-FA2A5A467B19}" srcOrd="0" destOrd="0" presId="urn:microsoft.com/office/officeart/2005/8/layout/radial1"/>
    <dgm:cxn modelId="{659FEB90-0451-4F3D-A7C5-E51C9204DB19}" type="presParOf" srcId="{4986A6BE-11B6-40DC-AAE6-66FF1982972B}" destId="{AA37E86B-AC83-40B4-9D7B-B2205FFC6F62}" srcOrd="10" destOrd="0" presId="urn:microsoft.com/office/officeart/2005/8/layout/radial1"/>
    <dgm:cxn modelId="{3BD854FA-EFFD-4489-8BF6-4B63156DF2A5}" type="presParOf" srcId="{4986A6BE-11B6-40DC-AAE6-66FF1982972B}" destId="{1F5FFEA2-517E-48B3-B1D9-39FD8AE5D825}" srcOrd="11" destOrd="0" presId="urn:microsoft.com/office/officeart/2005/8/layout/radial1"/>
    <dgm:cxn modelId="{EF051E6A-08E6-44EA-BAC0-D4DBC6E25EA9}" type="presParOf" srcId="{1F5FFEA2-517E-48B3-B1D9-39FD8AE5D825}" destId="{D7DC2292-F87C-4028-A470-711A0C902AAA}" srcOrd="0" destOrd="0" presId="urn:microsoft.com/office/officeart/2005/8/layout/radial1"/>
    <dgm:cxn modelId="{D4EB9513-A280-4527-AECC-8965DA7FEDE9}" type="presParOf" srcId="{4986A6BE-11B6-40DC-AAE6-66FF1982972B}" destId="{194C495C-E42E-464D-88E8-064DC5D9E1D8}" srcOrd="12" destOrd="0" presId="urn:microsoft.com/office/officeart/2005/8/layout/radial1"/>
    <dgm:cxn modelId="{128EAC1A-302C-45DF-AE7C-B74331169E61}" type="presParOf" srcId="{4986A6BE-11B6-40DC-AAE6-66FF1982972B}" destId="{51FEC2CF-371B-4A77-8E1D-8BA8135A9553}" srcOrd="13" destOrd="0" presId="urn:microsoft.com/office/officeart/2005/8/layout/radial1"/>
    <dgm:cxn modelId="{C3137FCB-7AE9-4CC6-8C9F-F6CD1EBBEFA2}" type="presParOf" srcId="{51FEC2CF-371B-4A77-8E1D-8BA8135A9553}" destId="{CDBD18EF-207C-4A10-B1AA-B1F60A57AB9B}" srcOrd="0" destOrd="0" presId="urn:microsoft.com/office/officeart/2005/8/layout/radial1"/>
    <dgm:cxn modelId="{B20ED2C7-F437-430E-AF44-0B1D0A538572}" type="presParOf" srcId="{4986A6BE-11B6-40DC-AAE6-66FF1982972B}" destId="{CE5F897E-8FF7-40A2-B3AE-BA71A096E19E}" srcOrd="14" destOrd="0" presId="urn:microsoft.com/office/officeart/2005/8/layout/radial1"/>
    <dgm:cxn modelId="{C2115543-3410-4570-B803-B3DC7E800514}" type="presParOf" srcId="{4986A6BE-11B6-40DC-AAE6-66FF1982972B}" destId="{D889B88A-7B78-455C-B3FD-B88565D72184}" srcOrd="15" destOrd="0" presId="urn:microsoft.com/office/officeart/2005/8/layout/radial1"/>
    <dgm:cxn modelId="{B37A8034-A861-4423-959B-742B79DAFFF0}" type="presParOf" srcId="{D889B88A-7B78-455C-B3FD-B88565D72184}" destId="{4DB9EBDB-A88B-4D6B-A7EF-1C1BAD9A5028}" srcOrd="0" destOrd="0" presId="urn:microsoft.com/office/officeart/2005/8/layout/radial1"/>
    <dgm:cxn modelId="{2F1ACC0D-7CE8-4752-98AA-98F9D60D10DD}" type="presParOf" srcId="{4986A6BE-11B6-40DC-AAE6-66FF1982972B}" destId="{152AD6C8-5FDC-43B2-A98E-6369161BD8D4}" srcOrd="16" destOrd="0" presId="urn:microsoft.com/office/officeart/2005/8/layout/radial1"/>
    <dgm:cxn modelId="{50CC849D-E3D9-46E5-9319-85AA9D956090}" type="presParOf" srcId="{4986A6BE-11B6-40DC-AAE6-66FF1982972B}" destId="{2199F46E-22E7-4A54-B9BD-8C5468808B82}" srcOrd="17" destOrd="0" presId="urn:microsoft.com/office/officeart/2005/8/layout/radial1"/>
    <dgm:cxn modelId="{203055B8-A513-4454-BB50-C142CFF41E77}" type="presParOf" srcId="{2199F46E-22E7-4A54-B9BD-8C5468808B82}" destId="{6AAF2840-4050-451F-AA0B-5293E48A1F35}" srcOrd="0" destOrd="0" presId="urn:microsoft.com/office/officeart/2005/8/layout/radial1"/>
    <dgm:cxn modelId="{9A78DDA7-A2B6-44DB-80A1-AD0AB084E68A}" type="presParOf" srcId="{4986A6BE-11B6-40DC-AAE6-66FF1982972B}" destId="{15CD1902-6DBA-41EC-BD72-5902D7061CAC}" srcOrd="18" destOrd="0" presId="urn:microsoft.com/office/officeart/2005/8/layout/radial1"/>
    <dgm:cxn modelId="{B3D5AF97-C237-40A0-9440-A81749A6951A}" type="presParOf" srcId="{4986A6BE-11B6-40DC-AAE6-66FF1982972B}" destId="{979668BF-D6E9-4624-8EE7-5C3C8F89571C}" srcOrd="19" destOrd="0" presId="urn:microsoft.com/office/officeart/2005/8/layout/radial1"/>
    <dgm:cxn modelId="{BB1F0370-65B8-4E06-B138-750A6E0384E6}" type="presParOf" srcId="{979668BF-D6E9-4624-8EE7-5C3C8F89571C}" destId="{1EA0714B-6B55-4386-9F5B-2B010D7BA460}" srcOrd="0" destOrd="0" presId="urn:microsoft.com/office/officeart/2005/8/layout/radial1"/>
    <dgm:cxn modelId="{C2500096-FB2A-479F-88C9-5A0BA75C3F8F}" type="presParOf" srcId="{4986A6BE-11B6-40DC-AAE6-66FF1982972B}" destId="{3D603202-BF19-4C39-93F0-4DEDF5BD1C8C}" srcOrd="20"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A2D08C-64F2-457D-9E06-3A6667837757}">
      <dsp:nvSpPr>
        <dsp:cNvPr id="0" name=""/>
        <dsp:cNvSpPr/>
      </dsp:nvSpPr>
      <dsp:spPr>
        <a:xfrm>
          <a:off x="3060457" y="1752625"/>
          <a:ext cx="906443" cy="909171"/>
        </a:xfrm>
        <a:prstGeom prst="ellipse">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Factors which influence food choice</a:t>
          </a:r>
        </a:p>
      </dsp:txBody>
      <dsp:txXfrm>
        <a:off x="3193203" y="1885770"/>
        <a:ext cx="640951" cy="642881"/>
      </dsp:txXfrm>
    </dsp:sp>
    <dsp:sp modelId="{865814DD-C975-4CE6-8F93-D0651B822E3F}">
      <dsp:nvSpPr>
        <dsp:cNvPr id="0" name=""/>
        <dsp:cNvSpPr/>
      </dsp:nvSpPr>
      <dsp:spPr>
        <a:xfrm rot="16200000">
          <a:off x="2985869" y="1216181"/>
          <a:ext cx="1055621" cy="17266"/>
        </a:xfrm>
        <a:custGeom>
          <a:avLst/>
          <a:gdLst/>
          <a:ahLst/>
          <a:cxnLst/>
          <a:rect l="0" t="0" r="0" b="0"/>
          <a:pathLst>
            <a:path>
              <a:moveTo>
                <a:pt x="0" y="8633"/>
              </a:moveTo>
              <a:lnTo>
                <a:pt x="1055621"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487289" y="1198424"/>
        <a:ext cx="52781" cy="52781"/>
      </dsp:txXfrm>
    </dsp:sp>
    <dsp:sp modelId="{E34C798D-BAE8-4AB3-A319-8F8649BEA3BA}">
      <dsp:nvSpPr>
        <dsp:cNvPr id="0" name=""/>
        <dsp:cNvSpPr/>
      </dsp:nvSpPr>
      <dsp:spPr>
        <a:xfrm>
          <a:off x="3173504" y="16654"/>
          <a:ext cx="680349" cy="680349"/>
        </a:xfrm>
        <a:prstGeom prst="ellipse">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t>Physical activity level</a:t>
          </a:r>
        </a:p>
      </dsp:txBody>
      <dsp:txXfrm>
        <a:off x="3273139" y="116289"/>
        <a:ext cx="481079" cy="481079"/>
      </dsp:txXfrm>
    </dsp:sp>
    <dsp:sp modelId="{EE1D6E03-B158-4B8E-A717-CAD815094D67}">
      <dsp:nvSpPr>
        <dsp:cNvPr id="0" name=""/>
        <dsp:cNvSpPr/>
      </dsp:nvSpPr>
      <dsp:spPr>
        <a:xfrm rot="17861538">
          <a:off x="3444901" y="1333318"/>
          <a:ext cx="1045802" cy="17266"/>
        </a:xfrm>
        <a:custGeom>
          <a:avLst/>
          <a:gdLst/>
          <a:ahLst/>
          <a:cxnLst/>
          <a:rect l="0" t="0" r="0" b="0"/>
          <a:pathLst>
            <a:path>
              <a:moveTo>
                <a:pt x="0" y="8633"/>
              </a:moveTo>
              <a:lnTo>
                <a:pt x="1045802"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941658" y="1315806"/>
        <a:ext cx="52290" cy="52290"/>
      </dsp:txXfrm>
    </dsp:sp>
    <dsp:sp modelId="{8C57C48F-5696-432D-BAF8-B7F1DFA84FFD}">
      <dsp:nvSpPr>
        <dsp:cNvPr id="0" name=""/>
        <dsp:cNvSpPr/>
      </dsp:nvSpPr>
      <dsp:spPr>
        <a:xfrm>
          <a:off x="3977202" y="228604"/>
          <a:ext cx="792784" cy="680349"/>
        </a:xfrm>
        <a:prstGeom prst="ellipse">
          <a:avLst/>
        </a:prstGeom>
        <a:solidFill>
          <a:schemeClr val="accent3">
            <a:shade val="80000"/>
            <a:hueOff val="0"/>
            <a:satOff val="0"/>
            <a:lumOff val="159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rtl="0">
            <a:lnSpc>
              <a:spcPct val="90000"/>
            </a:lnSpc>
            <a:spcBef>
              <a:spcPct val="0"/>
            </a:spcBef>
            <a:spcAft>
              <a:spcPct val="35000"/>
            </a:spcAft>
            <a:buNone/>
          </a:pPr>
          <a:r>
            <a:rPr lang="en-GB" sz="800" kern="1200" dirty="0"/>
            <a:t>Celebration / occasion</a:t>
          </a:r>
        </a:p>
      </dsp:txBody>
      <dsp:txXfrm>
        <a:off x="4093303" y="328239"/>
        <a:ext cx="560582" cy="481079"/>
      </dsp:txXfrm>
    </dsp:sp>
    <dsp:sp modelId="{94AC951E-2CF1-4CAB-BDAC-7A23FD8C2D73}">
      <dsp:nvSpPr>
        <dsp:cNvPr id="0" name=""/>
        <dsp:cNvSpPr/>
      </dsp:nvSpPr>
      <dsp:spPr>
        <a:xfrm rot="19523077">
          <a:off x="3793522" y="1640776"/>
          <a:ext cx="1056546" cy="17266"/>
        </a:xfrm>
        <a:custGeom>
          <a:avLst/>
          <a:gdLst/>
          <a:ahLst/>
          <a:cxnLst/>
          <a:rect l="0" t="0" r="0" b="0"/>
          <a:pathLst>
            <a:path>
              <a:moveTo>
                <a:pt x="0" y="8633"/>
              </a:moveTo>
              <a:lnTo>
                <a:pt x="1056546"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295381" y="1622995"/>
        <a:ext cx="52827" cy="52827"/>
      </dsp:txXfrm>
    </dsp:sp>
    <dsp:sp modelId="{57599F68-B199-418D-A941-FDCE8CAE3DBF}">
      <dsp:nvSpPr>
        <dsp:cNvPr id="0" name=""/>
        <dsp:cNvSpPr/>
      </dsp:nvSpPr>
      <dsp:spPr>
        <a:xfrm>
          <a:off x="4696339" y="815899"/>
          <a:ext cx="680349" cy="680349"/>
        </a:xfrm>
        <a:prstGeom prst="ellipse">
          <a:avLst/>
        </a:prstGeom>
        <a:solidFill>
          <a:schemeClr val="accent3">
            <a:shade val="80000"/>
            <a:hueOff val="0"/>
            <a:satOff val="0"/>
            <a:lumOff val="31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Cost of food</a:t>
          </a:r>
        </a:p>
      </dsp:txBody>
      <dsp:txXfrm>
        <a:off x="4795974" y="915534"/>
        <a:ext cx="481079" cy="481079"/>
      </dsp:txXfrm>
    </dsp:sp>
    <dsp:sp modelId="{9E01DC15-D578-40A0-B412-BB1985B7A86D}">
      <dsp:nvSpPr>
        <dsp:cNvPr id="0" name=""/>
        <dsp:cNvSpPr/>
      </dsp:nvSpPr>
      <dsp:spPr>
        <a:xfrm rot="21184615">
          <a:off x="3959996" y="2084099"/>
          <a:ext cx="992992" cy="17266"/>
        </a:xfrm>
        <a:custGeom>
          <a:avLst/>
          <a:gdLst/>
          <a:ahLst/>
          <a:cxnLst/>
          <a:rect l="0" t="0" r="0" b="0"/>
          <a:pathLst>
            <a:path>
              <a:moveTo>
                <a:pt x="0" y="8633"/>
              </a:moveTo>
              <a:lnTo>
                <a:pt x="992992"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431667" y="2067908"/>
        <a:ext cx="49649" cy="49649"/>
      </dsp:txXfrm>
    </dsp:sp>
    <dsp:sp modelId="{CF5BFEAD-D0D6-4F82-B900-150AB722492C}">
      <dsp:nvSpPr>
        <dsp:cNvPr id="0" name=""/>
        <dsp:cNvSpPr/>
      </dsp:nvSpPr>
      <dsp:spPr>
        <a:xfrm>
          <a:off x="4945190" y="1643997"/>
          <a:ext cx="810759" cy="680349"/>
        </a:xfrm>
        <a:prstGeom prst="ellipse">
          <a:avLst/>
        </a:prstGeom>
        <a:solidFill>
          <a:schemeClr val="accent3">
            <a:shade val="80000"/>
            <a:hueOff val="0"/>
            <a:satOff val="0"/>
            <a:lumOff val="47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rtl="0">
            <a:lnSpc>
              <a:spcPct val="90000"/>
            </a:lnSpc>
            <a:spcBef>
              <a:spcPct val="0"/>
            </a:spcBef>
            <a:spcAft>
              <a:spcPct val="35000"/>
            </a:spcAft>
            <a:buNone/>
          </a:pPr>
          <a:r>
            <a:rPr lang="en-GB" sz="900" kern="1200" dirty="0"/>
            <a:t>Preferences</a:t>
          </a:r>
        </a:p>
      </dsp:txBody>
      <dsp:txXfrm>
        <a:off x="5063923" y="1743632"/>
        <a:ext cx="573293" cy="481079"/>
      </dsp:txXfrm>
    </dsp:sp>
    <dsp:sp modelId="{DC0C7C62-EA85-4F77-91E5-108198126896}">
      <dsp:nvSpPr>
        <dsp:cNvPr id="0" name=""/>
        <dsp:cNvSpPr/>
      </dsp:nvSpPr>
      <dsp:spPr>
        <a:xfrm rot="1246154">
          <a:off x="3903271" y="2546729"/>
          <a:ext cx="1056814" cy="17266"/>
        </a:xfrm>
        <a:custGeom>
          <a:avLst/>
          <a:gdLst/>
          <a:ahLst/>
          <a:cxnLst/>
          <a:rect l="0" t="0" r="0" b="0"/>
          <a:pathLst>
            <a:path>
              <a:moveTo>
                <a:pt x="0" y="8633"/>
              </a:moveTo>
              <a:lnTo>
                <a:pt x="1056814"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405258" y="2528942"/>
        <a:ext cx="52840" cy="52840"/>
      </dsp:txXfrm>
    </dsp:sp>
    <dsp:sp modelId="{40AB44A6-4F51-4A20-98FD-8F76B14BABB7}">
      <dsp:nvSpPr>
        <dsp:cNvPr id="0" name=""/>
        <dsp:cNvSpPr/>
      </dsp:nvSpPr>
      <dsp:spPr>
        <a:xfrm>
          <a:off x="4903641" y="2523190"/>
          <a:ext cx="680349" cy="680349"/>
        </a:xfrm>
        <a:prstGeom prst="ellipse">
          <a:avLst/>
        </a:prstGeom>
        <a:solidFill>
          <a:schemeClr val="accent3">
            <a:shade val="80000"/>
            <a:hueOff val="0"/>
            <a:satOff val="0"/>
            <a:lumOff val="63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rtl="0">
            <a:lnSpc>
              <a:spcPct val="90000"/>
            </a:lnSpc>
            <a:spcBef>
              <a:spcPct val="0"/>
            </a:spcBef>
            <a:spcAft>
              <a:spcPct val="35000"/>
            </a:spcAft>
            <a:buNone/>
          </a:pPr>
          <a:r>
            <a:rPr lang="en-GB" sz="800" kern="1200" dirty="0"/>
            <a:t>Enjoyment</a:t>
          </a:r>
        </a:p>
      </dsp:txBody>
      <dsp:txXfrm>
        <a:off x="5003276" y="2622825"/>
        <a:ext cx="481079" cy="481079"/>
      </dsp:txXfrm>
    </dsp:sp>
    <dsp:sp modelId="{F3A3F411-022C-4CE2-980F-FA8DA2B7646E}">
      <dsp:nvSpPr>
        <dsp:cNvPr id="0" name=""/>
        <dsp:cNvSpPr/>
      </dsp:nvSpPr>
      <dsp:spPr>
        <a:xfrm rot="2907692">
          <a:off x="3636818" y="2933687"/>
          <a:ext cx="1056222" cy="17266"/>
        </a:xfrm>
        <a:custGeom>
          <a:avLst/>
          <a:gdLst/>
          <a:ahLst/>
          <a:cxnLst/>
          <a:rect l="0" t="0" r="0" b="0"/>
          <a:pathLst>
            <a:path>
              <a:moveTo>
                <a:pt x="0" y="8633"/>
              </a:moveTo>
              <a:lnTo>
                <a:pt x="1056222"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138524" y="2915915"/>
        <a:ext cx="52811" cy="52811"/>
      </dsp:txXfrm>
    </dsp:sp>
    <dsp:sp modelId="{E87A2959-9EE7-4B20-9DCE-A171B210298A}">
      <dsp:nvSpPr>
        <dsp:cNvPr id="0" name=""/>
        <dsp:cNvSpPr/>
      </dsp:nvSpPr>
      <dsp:spPr>
        <a:xfrm>
          <a:off x="4400534" y="3252067"/>
          <a:ext cx="680349" cy="680349"/>
        </a:xfrm>
        <a:prstGeom prst="ellipse">
          <a:avLst/>
        </a:prstGeom>
        <a:solidFill>
          <a:schemeClr val="accent3">
            <a:shade val="80000"/>
            <a:hueOff val="0"/>
            <a:satOff val="0"/>
            <a:lumOff val="79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rtl="0">
            <a:lnSpc>
              <a:spcPct val="90000"/>
            </a:lnSpc>
            <a:spcBef>
              <a:spcPct val="0"/>
            </a:spcBef>
            <a:spcAft>
              <a:spcPct val="35000"/>
            </a:spcAft>
            <a:buNone/>
          </a:pPr>
          <a:r>
            <a:rPr lang="en-GB" sz="800" kern="1200" dirty="0"/>
            <a:t>Food availability</a:t>
          </a:r>
        </a:p>
      </dsp:txBody>
      <dsp:txXfrm>
        <a:off x="4500169" y="3351702"/>
        <a:ext cx="481079" cy="481079"/>
      </dsp:txXfrm>
    </dsp:sp>
    <dsp:sp modelId="{845D42CD-D55E-44A8-AA63-C8F4AFB2CCCE}">
      <dsp:nvSpPr>
        <dsp:cNvPr id="0" name=""/>
        <dsp:cNvSpPr/>
      </dsp:nvSpPr>
      <dsp:spPr>
        <a:xfrm rot="4569231">
          <a:off x="3220923" y="3152389"/>
          <a:ext cx="1055699" cy="17266"/>
        </a:xfrm>
        <a:custGeom>
          <a:avLst/>
          <a:gdLst/>
          <a:ahLst/>
          <a:cxnLst/>
          <a:rect l="0" t="0" r="0" b="0"/>
          <a:pathLst>
            <a:path>
              <a:moveTo>
                <a:pt x="0" y="8633"/>
              </a:moveTo>
              <a:lnTo>
                <a:pt x="1055699"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722380" y="3134630"/>
        <a:ext cx="52784" cy="52784"/>
      </dsp:txXfrm>
    </dsp:sp>
    <dsp:sp modelId="{10261C4C-5FEE-48B6-9A25-1AE4B01E2438}">
      <dsp:nvSpPr>
        <dsp:cNvPr id="0" name=""/>
        <dsp:cNvSpPr/>
      </dsp:nvSpPr>
      <dsp:spPr>
        <a:xfrm>
          <a:off x="3616330" y="3663649"/>
          <a:ext cx="680349" cy="680349"/>
        </a:xfrm>
        <a:prstGeom prst="ellipse">
          <a:avLst/>
        </a:prstGeom>
        <a:solidFill>
          <a:schemeClr val="accent3">
            <a:shade val="80000"/>
            <a:hueOff val="0"/>
            <a:satOff val="0"/>
            <a:lumOff val="95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Healthy eating</a:t>
          </a:r>
        </a:p>
      </dsp:txBody>
      <dsp:txXfrm>
        <a:off x="3715965" y="3763284"/>
        <a:ext cx="481079" cy="481079"/>
      </dsp:txXfrm>
    </dsp:sp>
    <dsp:sp modelId="{8959BE2D-FB5A-4AC9-95FD-66EAA743FBAB}">
      <dsp:nvSpPr>
        <dsp:cNvPr id="0" name=""/>
        <dsp:cNvSpPr/>
      </dsp:nvSpPr>
      <dsp:spPr>
        <a:xfrm rot="6230769">
          <a:off x="2750736" y="3152389"/>
          <a:ext cx="1055699" cy="17266"/>
        </a:xfrm>
        <a:custGeom>
          <a:avLst/>
          <a:gdLst/>
          <a:ahLst/>
          <a:cxnLst/>
          <a:rect l="0" t="0" r="0" b="0"/>
          <a:pathLst>
            <a:path>
              <a:moveTo>
                <a:pt x="0" y="8633"/>
              </a:moveTo>
              <a:lnTo>
                <a:pt x="1055699"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252193" y="3134630"/>
        <a:ext cx="52784" cy="52784"/>
      </dsp:txXfrm>
    </dsp:sp>
    <dsp:sp modelId="{E332C106-9556-45FC-9EB6-02F20E0919B8}">
      <dsp:nvSpPr>
        <dsp:cNvPr id="0" name=""/>
        <dsp:cNvSpPr/>
      </dsp:nvSpPr>
      <dsp:spPr>
        <a:xfrm>
          <a:off x="2730679" y="3663649"/>
          <a:ext cx="680349" cy="680349"/>
        </a:xfrm>
        <a:prstGeom prst="ellipse">
          <a:avLst/>
        </a:prstGeom>
        <a:solidFill>
          <a:schemeClr val="accent3">
            <a:shade val="80000"/>
            <a:hueOff val="0"/>
            <a:satOff val="0"/>
            <a:lumOff val="11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Income</a:t>
          </a:r>
        </a:p>
      </dsp:txBody>
      <dsp:txXfrm>
        <a:off x="2830314" y="3763284"/>
        <a:ext cx="481079" cy="481079"/>
      </dsp:txXfrm>
    </dsp:sp>
    <dsp:sp modelId="{955FDC86-E787-4350-93A3-1E649097D628}">
      <dsp:nvSpPr>
        <dsp:cNvPr id="0" name=""/>
        <dsp:cNvSpPr/>
      </dsp:nvSpPr>
      <dsp:spPr>
        <a:xfrm rot="7892308">
          <a:off x="2334318" y="2933687"/>
          <a:ext cx="1056222" cy="17266"/>
        </a:xfrm>
        <a:custGeom>
          <a:avLst/>
          <a:gdLst/>
          <a:ahLst/>
          <a:cxnLst/>
          <a:rect l="0" t="0" r="0" b="0"/>
          <a:pathLst>
            <a:path>
              <a:moveTo>
                <a:pt x="0" y="8633"/>
              </a:moveTo>
              <a:lnTo>
                <a:pt x="1056222"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2836024" y="2915915"/>
        <a:ext cx="52811" cy="52811"/>
      </dsp:txXfrm>
    </dsp:sp>
    <dsp:sp modelId="{2BD37F0C-66AF-4349-89DD-FE3D949AEF84}">
      <dsp:nvSpPr>
        <dsp:cNvPr id="0" name=""/>
        <dsp:cNvSpPr/>
      </dsp:nvSpPr>
      <dsp:spPr>
        <a:xfrm>
          <a:off x="1946474" y="3252067"/>
          <a:ext cx="680349" cy="680349"/>
        </a:xfrm>
        <a:prstGeom prst="ellipse">
          <a:avLst/>
        </a:prstGeom>
        <a:solidFill>
          <a:schemeClr val="accent3">
            <a:shade val="80000"/>
            <a:hueOff val="0"/>
            <a:satOff val="0"/>
            <a:lumOff val="127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Lifestyle</a:t>
          </a:r>
        </a:p>
      </dsp:txBody>
      <dsp:txXfrm>
        <a:off x="2046109" y="3351702"/>
        <a:ext cx="481079" cy="481079"/>
      </dsp:txXfrm>
    </dsp:sp>
    <dsp:sp modelId="{43724AE5-311E-4059-B781-F8994939A8BA}">
      <dsp:nvSpPr>
        <dsp:cNvPr id="0" name=""/>
        <dsp:cNvSpPr/>
      </dsp:nvSpPr>
      <dsp:spPr>
        <a:xfrm rot="9553846">
          <a:off x="2067273" y="2546729"/>
          <a:ext cx="1056814" cy="17266"/>
        </a:xfrm>
        <a:custGeom>
          <a:avLst/>
          <a:gdLst/>
          <a:ahLst/>
          <a:cxnLst/>
          <a:rect l="0" t="0" r="0" b="0"/>
          <a:pathLst>
            <a:path>
              <a:moveTo>
                <a:pt x="0" y="8633"/>
              </a:moveTo>
              <a:lnTo>
                <a:pt x="1056814"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2569260" y="2528942"/>
        <a:ext cx="52840" cy="52840"/>
      </dsp:txXfrm>
    </dsp:sp>
    <dsp:sp modelId="{3CE56888-9AD0-4C61-9F29-79CC09FD51E0}">
      <dsp:nvSpPr>
        <dsp:cNvPr id="0" name=""/>
        <dsp:cNvSpPr/>
      </dsp:nvSpPr>
      <dsp:spPr>
        <a:xfrm>
          <a:off x="1443367" y="2523190"/>
          <a:ext cx="680349" cy="680349"/>
        </a:xfrm>
        <a:prstGeom prst="ellipse">
          <a:avLst/>
        </a:prstGeom>
        <a:solidFill>
          <a:schemeClr val="accent3">
            <a:shade val="80000"/>
            <a:hueOff val="0"/>
            <a:satOff val="0"/>
            <a:lumOff val="143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rtl="0">
            <a:lnSpc>
              <a:spcPct val="90000"/>
            </a:lnSpc>
            <a:spcBef>
              <a:spcPct val="0"/>
            </a:spcBef>
            <a:spcAft>
              <a:spcPct val="35000"/>
            </a:spcAft>
            <a:buNone/>
          </a:pPr>
          <a:r>
            <a:rPr lang="en-GB" sz="800" kern="1200" dirty="0"/>
            <a:t>Seasonality</a:t>
          </a:r>
          <a:endParaRPr lang="en-GB" sz="1000" kern="1200" dirty="0"/>
        </a:p>
      </dsp:txBody>
      <dsp:txXfrm>
        <a:off x="1543002" y="2622825"/>
        <a:ext cx="481079" cy="481079"/>
      </dsp:txXfrm>
    </dsp:sp>
    <dsp:sp modelId="{640E2338-820F-40DB-9ECA-96C22B654623}">
      <dsp:nvSpPr>
        <dsp:cNvPr id="0" name=""/>
        <dsp:cNvSpPr/>
      </dsp:nvSpPr>
      <dsp:spPr>
        <a:xfrm rot="11215385">
          <a:off x="2010630" y="2080244"/>
          <a:ext cx="1056965" cy="17266"/>
        </a:xfrm>
        <a:custGeom>
          <a:avLst/>
          <a:gdLst/>
          <a:ahLst/>
          <a:cxnLst/>
          <a:rect l="0" t="0" r="0" b="0"/>
          <a:pathLst>
            <a:path>
              <a:moveTo>
                <a:pt x="0" y="8633"/>
              </a:moveTo>
              <a:lnTo>
                <a:pt x="1056965"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2512689" y="2062453"/>
        <a:ext cx="52848" cy="52848"/>
      </dsp:txXfrm>
    </dsp:sp>
    <dsp:sp modelId="{C33B46F3-4F2D-4132-94A2-9F05AEFC0521}">
      <dsp:nvSpPr>
        <dsp:cNvPr id="0" name=""/>
        <dsp:cNvSpPr/>
      </dsp:nvSpPr>
      <dsp:spPr>
        <a:xfrm>
          <a:off x="1336614" y="1643997"/>
          <a:ext cx="680349" cy="680349"/>
        </a:xfrm>
        <a:prstGeom prst="ellipse">
          <a:avLst/>
        </a:prstGeom>
        <a:solidFill>
          <a:schemeClr val="accent3">
            <a:shade val="80000"/>
            <a:hueOff val="0"/>
            <a:satOff val="0"/>
            <a:lumOff val="159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Time available</a:t>
          </a:r>
        </a:p>
      </dsp:txBody>
      <dsp:txXfrm>
        <a:off x="1436249" y="1743632"/>
        <a:ext cx="481079" cy="481079"/>
      </dsp:txXfrm>
    </dsp:sp>
    <dsp:sp modelId="{7C9FC275-53DF-4A21-B55F-EC1071D1115D}">
      <dsp:nvSpPr>
        <dsp:cNvPr id="0" name=""/>
        <dsp:cNvSpPr/>
      </dsp:nvSpPr>
      <dsp:spPr>
        <a:xfrm rot="12876923">
          <a:off x="2177290" y="1640776"/>
          <a:ext cx="1056546" cy="17266"/>
        </a:xfrm>
        <a:custGeom>
          <a:avLst/>
          <a:gdLst/>
          <a:ahLst/>
          <a:cxnLst/>
          <a:rect l="0" t="0" r="0" b="0"/>
          <a:pathLst>
            <a:path>
              <a:moveTo>
                <a:pt x="0" y="8633"/>
              </a:moveTo>
              <a:lnTo>
                <a:pt x="1056546"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2679150" y="1622995"/>
        <a:ext cx="52827" cy="52827"/>
      </dsp:txXfrm>
    </dsp:sp>
    <dsp:sp modelId="{2E01B6AE-5940-4BEA-AB79-4FB9F340838B}">
      <dsp:nvSpPr>
        <dsp:cNvPr id="0" name=""/>
        <dsp:cNvSpPr/>
      </dsp:nvSpPr>
      <dsp:spPr>
        <a:xfrm>
          <a:off x="1650670" y="815899"/>
          <a:ext cx="680349" cy="680349"/>
        </a:xfrm>
        <a:prstGeom prst="ellipse">
          <a:avLst/>
        </a:prstGeom>
        <a:solidFill>
          <a:schemeClr val="accent3">
            <a:shade val="80000"/>
            <a:hueOff val="0"/>
            <a:satOff val="0"/>
            <a:lumOff val="175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a:t>Skills</a:t>
          </a:r>
        </a:p>
      </dsp:txBody>
      <dsp:txXfrm>
        <a:off x="1750305" y="915534"/>
        <a:ext cx="481079" cy="481079"/>
      </dsp:txXfrm>
    </dsp:sp>
    <dsp:sp modelId="{312A7869-7E09-446D-BC81-ACE4822EEFE7}">
      <dsp:nvSpPr>
        <dsp:cNvPr id="0" name=""/>
        <dsp:cNvSpPr/>
      </dsp:nvSpPr>
      <dsp:spPr>
        <a:xfrm rot="14538462">
          <a:off x="2529247" y="1328840"/>
          <a:ext cx="1055916" cy="17266"/>
        </a:xfrm>
        <a:custGeom>
          <a:avLst/>
          <a:gdLst/>
          <a:ahLst/>
          <a:cxnLst/>
          <a:rect l="0" t="0" r="0" b="0"/>
          <a:pathLst>
            <a:path>
              <a:moveTo>
                <a:pt x="0" y="8633"/>
              </a:moveTo>
              <a:lnTo>
                <a:pt x="1055916" y="8633"/>
              </a:lnTo>
            </a:path>
          </a:pathLst>
        </a:custGeom>
        <a:noFill/>
        <a:ln w="12700" cap="flat" cmpd="sng" algn="ctr">
          <a:solidFill>
            <a:schemeClr val="accent3">
              <a:tint val="99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030808" y="1311075"/>
        <a:ext cx="52795" cy="52795"/>
      </dsp:txXfrm>
    </dsp:sp>
    <dsp:sp modelId="{40BCFBD0-508C-4FDC-8114-A3C8C7AD40F1}">
      <dsp:nvSpPr>
        <dsp:cNvPr id="0" name=""/>
        <dsp:cNvSpPr/>
      </dsp:nvSpPr>
      <dsp:spPr>
        <a:xfrm>
          <a:off x="2313589" y="228604"/>
          <a:ext cx="680349" cy="680349"/>
        </a:xfrm>
        <a:prstGeom prst="ellipse">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t>Time available to prepare </a:t>
          </a:r>
        </a:p>
      </dsp:txBody>
      <dsp:txXfrm>
        <a:off x="2413224" y="328239"/>
        <a:ext cx="481079" cy="4810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D3E37-BCB7-4383-9EE8-D1D23974EC2C}">
      <dsp:nvSpPr>
        <dsp:cNvPr id="0" name=""/>
        <dsp:cNvSpPr/>
      </dsp:nvSpPr>
      <dsp:spPr>
        <a:xfrm>
          <a:off x="2841439" y="1854936"/>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u="sng" kern="1200" dirty="0">
              <a:solidFill>
                <a:schemeClr val="tx1"/>
              </a:solidFill>
              <a:latin typeface="Century Gothic" panose="020B0502020202020204" pitchFamily="34" charset="0"/>
            </a:rPr>
            <a:t>Food labelling-what must be shown</a:t>
          </a:r>
          <a:endParaRPr lang="en-US" sz="900" kern="1200" dirty="0">
            <a:solidFill>
              <a:schemeClr val="tx1"/>
            </a:solidFill>
          </a:endParaRPr>
        </a:p>
      </dsp:txBody>
      <dsp:txXfrm>
        <a:off x="2969306" y="1982803"/>
        <a:ext cx="617397" cy="617397"/>
      </dsp:txXfrm>
    </dsp:sp>
    <dsp:sp modelId="{49BC90BA-7F1C-4E91-82DA-B96ACC73B085}">
      <dsp:nvSpPr>
        <dsp:cNvPr id="0" name=""/>
        <dsp:cNvSpPr/>
      </dsp:nvSpPr>
      <dsp:spPr>
        <a:xfrm rot="16200000">
          <a:off x="2795267" y="1360076"/>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53868" y="1348060"/>
        <a:ext cx="48273" cy="48273"/>
      </dsp:txXfrm>
    </dsp:sp>
    <dsp:sp modelId="{DF9CCB68-B505-45C8-96D3-5195D06B454A}">
      <dsp:nvSpPr>
        <dsp:cNvPr id="0" name=""/>
        <dsp:cNvSpPr/>
      </dsp:nvSpPr>
      <dsp:spPr>
        <a:xfrm>
          <a:off x="2841439" y="16327"/>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the name of the food</a:t>
          </a:r>
          <a:endParaRPr lang="en-US" sz="900" kern="1200" dirty="0">
            <a:solidFill>
              <a:schemeClr val="tx1"/>
            </a:solidFill>
          </a:endParaRPr>
        </a:p>
      </dsp:txBody>
      <dsp:txXfrm>
        <a:off x="2969306" y="144194"/>
        <a:ext cx="617397" cy="617397"/>
      </dsp:txXfrm>
    </dsp:sp>
    <dsp:sp modelId="{AFD4E945-F703-4FC9-A63B-516A48A85E5F}">
      <dsp:nvSpPr>
        <dsp:cNvPr id="0" name=""/>
        <dsp:cNvSpPr/>
      </dsp:nvSpPr>
      <dsp:spPr>
        <a:xfrm rot="18360000">
          <a:off x="3343766" y="1551634"/>
          <a:ext cx="925955" cy="24242"/>
        </a:xfrm>
        <a:custGeom>
          <a:avLst/>
          <a:gdLst/>
          <a:ahLst/>
          <a:cxnLst/>
          <a:rect l="0" t="0" r="0" b="0"/>
          <a:pathLst>
            <a:path>
              <a:moveTo>
                <a:pt x="0" y="12121"/>
              </a:moveTo>
              <a:lnTo>
                <a:pt x="925955"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83595" y="1540607"/>
        <a:ext cx="46297" cy="46297"/>
      </dsp:txXfrm>
    </dsp:sp>
    <dsp:sp modelId="{BCDAD1B1-4AAE-495F-95AA-954EFC4BE913}">
      <dsp:nvSpPr>
        <dsp:cNvPr id="0" name=""/>
        <dsp:cNvSpPr/>
      </dsp:nvSpPr>
      <dsp:spPr>
        <a:xfrm>
          <a:off x="3764288" y="367470"/>
          <a:ext cx="1188847"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the name and address of the manufacturer, packer or seller</a:t>
          </a:r>
          <a:endParaRPr lang="en-US" sz="900" kern="1200" dirty="0">
            <a:solidFill>
              <a:schemeClr val="tx1"/>
            </a:solidFill>
          </a:endParaRPr>
        </a:p>
      </dsp:txBody>
      <dsp:txXfrm>
        <a:off x="3938391" y="495337"/>
        <a:ext cx="840641" cy="617397"/>
      </dsp:txXfrm>
    </dsp:sp>
    <dsp:sp modelId="{9F7BF804-E7BE-4AD3-AD62-438E86B38BB2}">
      <dsp:nvSpPr>
        <dsp:cNvPr id="0" name=""/>
        <dsp:cNvSpPr/>
      </dsp:nvSpPr>
      <dsp:spPr>
        <a:xfrm rot="20520000">
          <a:off x="3670638" y="2002001"/>
          <a:ext cx="922102" cy="24242"/>
        </a:xfrm>
        <a:custGeom>
          <a:avLst/>
          <a:gdLst/>
          <a:ahLst/>
          <a:cxnLst/>
          <a:rect l="0" t="0" r="0" b="0"/>
          <a:pathLst>
            <a:path>
              <a:moveTo>
                <a:pt x="0" y="12121"/>
              </a:moveTo>
              <a:lnTo>
                <a:pt x="922102"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08637" y="1991070"/>
        <a:ext cx="46105" cy="46105"/>
      </dsp:txXfrm>
    </dsp:sp>
    <dsp:sp modelId="{A5F20F07-90F4-4BB8-8930-7379E9A10445}">
      <dsp:nvSpPr>
        <dsp:cNvPr id="0" name=""/>
        <dsp:cNvSpPr/>
      </dsp:nvSpPr>
      <dsp:spPr>
        <a:xfrm>
          <a:off x="4541313" y="1286775"/>
          <a:ext cx="970625"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net quantity information</a:t>
          </a:r>
        </a:p>
      </dsp:txBody>
      <dsp:txXfrm>
        <a:off x="4683458" y="1414642"/>
        <a:ext cx="686335" cy="617397"/>
      </dsp:txXfrm>
    </dsp:sp>
    <dsp:sp modelId="{96F2B405-1FE6-42DA-910A-8DC02565A467}">
      <dsp:nvSpPr>
        <dsp:cNvPr id="0" name=""/>
        <dsp:cNvSpPr/>
      </dsp:nvSpPr>
      <dsp:spPr>
        <a:xfrm rot="1080000">
          <a:off x="3669577" y="2563461"/>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28178" y="2551445"/>
        <a:ext cx="48273" cy="48273"/>
      </dsp:txXfrm>
    </dsp:sp>
    <dsp:sp modelId="{9B9E0A17-6F2E-4D6F-BFCE-E5333DEFDC09}">
      <dsp:nvSpPr>
        <dsp:cNvPr id="0" name=""/>
        <dsp:cNvSpPr/>
      </dsp:nvSpPr>
      <dsp:spPr>
        <a:xfrm>
          <a:off x="4590060" y="2423097"/>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instructions for use or cooking, if necessary</a:t>
          </a:r>
          <a:endParaRPr lang="en-US" sz="900" kern="1200" dirty="0">
            <a:solidFill>
              <a:schemeClr val="tx1"/>
            </a:solidFill>
          </a:endParaRPr>
        </a:p>
      </dsp:txBody>
      <dsp:txXfrm>
        <a:off x="4717927" y="2550964"/>
        <a:ext cx="617397" cy="617397"/>
      </dsp:txXfrm>
    </dsp:sp>
    <dsp:sp modelId="{4A5F7DEE-3675-4351-B977-29E95609EE35}">
      <dsp:nvSpPr>
        <dsp:cNvPr id="0" name=""/>
        <dsp:cNvSpPr/>
      </dsp:nvSpPr>
      <dsp:spPr>
        <a:xfrm rot="3240000">
          <a:off x="3335620" y="3023113"/>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94222" y="3011097"/>
        <a:ext cx="48273" cy="48273"/>
      </dsp:txXfrm>
    </dsp:sp>
    <dsp:sp modelId="{AA37E86B-AC83-40B4-9D7B-B2205FFC6F62}">
      <dsp:nvSpPr>
        <dsp:cNvPr id="0" name=""/>
        <dsp:cNvSpPr/>
      </dsp:nvSpPr>
      <dsp:spPr>
        <a:xfrm>
          <a:off x="3922146" y="3342401"/>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any special storage conditions</a:t>
          </a:r>
        </a:p>
      </dsp:txBody>
      <dsp:txXfrm>
        <a:off x="4050013" y="3470268"/>
        <a:ext cx="617397" cy="617397"/>
      </dsp:txXfrm>
    </dsp:sp>
    <dsp:sp modelId="{1F5FFEA2-517E-48B3-B1D9-39FD8AE5D825}">
      <dsp:nvSpPr>
        <dsp:cNvPr id="0" name=""/>
        <dsp:cNvSpPr/>
      </dsp:nvSpPr>
      <dsp:spPr>
        <a:xfrm rot="5400000">
          <a:off x="2795267" y="3198684"/>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53868" y="3186669"/>
        <a:ext cx="48273" cy="48273"/>
      </dsp:txXfrm>
    </dsp:sp>
    <dsp:sp modelId="{194C495C-E42E-464D-88E8-064DC5D9E1D8}">
      <dsp:nvSpPr>
        <dsp:cNvPr id="0" name=""/>
        <dsp:cNvSpPr/>
      </dsp:nvSpPr>
      <dsp:spPr>
        <a:xfrm>
          <a:off x="2841439" y="3693544"/>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the lot number or use-by date</a:t>
          </a:r>
        </a:p>
      </dsp:txBody>
      <dsp:txXfrm>
        <a:off x="2969306" y="3821411"/>
        <a:ext cx="617397" cy="617397"/>
      </dsp:txXfrm>
    </dsp:sp>
    <dsp:sp modelId="{51FEC2CF-371B-4A77-8E1D-8BA8135A9553}">
      <dsp:nvSpPr>
        <dsp:cNvPr id="0" name=""/>
        <dsp:cNvSpPr/>
      </dsp:nvSpPr>
      <dsp:spPr>
        <a:xfrm rot="7560000">
          <a:off x="2254913" y="3023113"/>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713515" y="3011097"/>
        <a:ext cx="48273" cy="48273"/>
      </dsp:txXfrm>
    </dsp:sp>
    <dsp:sp modelId="{CE5F897E-8FF7-40A2-B3AE-BA71A096E19E}">
      <dsp:nvSpPr>
        <dsp:cNvPr id="0" name=""/>
        <dsp:cNvSpPr/>
      </dsp:nvSpPr>
      <dsp:spPr>
        <a:xfrm>
          <a:off x="1760733" y="3342401"/>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the country of origin, if required</a:t>
          </a:r>
        </a:p>
      </dsp:txBody>
      <dsp:txXfrm>
        <a:off x="1888600" y="3470268"/>
        <a:ext cx="617397" cy="617397"/>
      </dsp:txXfrm>
    </dsp:sp>
    <dsp:sp modelId="{D889B88A-7B78-455C-B3FD-B88565D72184}">
      <dsp:nvSpPr>
        <dsp:cNvPr id="0" name=""/>
        <dsp:cNvSpPr/>
      </dsp:nvSpPr>
      <dsp:spPr>
        <a:xfrm rot="9720000">
          <a:off x="2023983" y="2547143"/>
          <a:ext cx="859866" cy="24242"/>
        </a:xfrm>
        <a:custGeom>
          <a:avLst/>
          <a:gdLst/>
          <a:ahLst/>
          <a:cxnLst/>
          <a:rect l="0" t="0" r="0" b="0"/>
          <a:pathLst>
            <a:path>
              <a:moveTo>
                <a:pt x="0" y="12121"/>
              </a:moveTo>
              <a:lnTo>
                <a:pt x="85986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432419" y="2537768"/>
        <a:ext cx="42993" cy="42993"/>
      </dsp:txXfrm>
    </dsp:sp>
    <dsp:sp modelId="{152AD6C8-5FDC-43B2-A98E-6369161BD8D4}">
      <dsp:nvSpPr>
        <dsp:cNvPr id="0" name=""/>
        <dsp:cNvSpPr/>
      </dsp:nvSpPr>
      <dsp:spPr>
        <a:xfrm>
          <a:off x="970987" y="2423097"/>
          <a:ext cx="1116796"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a </a:t>
          </a:r>
          <a:r>
            <a:rPr lang="en-GB" sz="900" u="none" kern="1200" dirty="0">
              <a:solidFill>
                <a:schemeClr val="tx1"/>
              </a:solidFill>
              <a:latin typeface="Century Gothic" panose="020B0502020202020204" pitchFamily="34" charset="0"/>
              <a:hlinkClick xmlns:r="http://schemas.openxmlformats.org/officeDocument/2006/relationships" r:id="rId1"/>
            </a:rPr>
            <a:t>list of ingredients</a:t>
          </a:r>
          <a:r>
            <a:rPr lang="en-GB" sz="900" kern="1200" dirty="0">
              <a:solidFill>
                <a:schemeClr val="tx1"/>
              </a:solidFill>
              <a:latin typeface="Century Gothic" panose="020B0502020202020204" pitchFamily="34" charset="0"/>
            </a:rPr>
            <a:t> (if there is more than 1)</a:t>
          </a:r>
        </a:p>
      </dsp:txBody>
      <dsp:txXfrm>
        <a:off x="1134538" y="2550964"/>
        <a:ext cx="789694" cy="617397"/>
      </dsp:txXfrm>
    </dsp:sp>
    <dsp:sp modelId="{2199F46E-22E7-4A54-B9BD-8C5468808B82}">
      <dsp:nvSpPr>
        <dsp:cNvPr id="0" name=""/>
        <dsp:cNvSpPr/>
      </dsp:nvSpPr>
      <dsp:spPr>
        <a:xfrm rot="11880000">
          <a:off x="1920957" y="1995300"/>
          <a:ext cx="965476" cy="24242"/>
        </a:xfrm>
        <a:custGeom>
          <a:avLst/>
          <a:gdLst/>
          <a:ahLst/>
          <a:cxnLst/>
          <a:rect l="0" t="0" r="0" b="0"/>
          <a:pathLst>
            <a:path>
              <a:moveTo>
                <a:pt x="0" y="12121"/>
              </a:moveTo>
              <a:lnTo>
                <a:pt x="965476"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379558" y="1983284"/>
        <a:ext cx="48273" cy="48273"/>
      </dsp:txXfrm>
    </dsp:sp>
    <dsp:sp modelId="{15CD1902-6DBA-41EC-BD72-5902D7061CAC}">
      <dsp:nvSpPr>
        <dsp:cNvPr id="0" name=""/>
        <dsp:cNvSpPr/>
      </dsp:nvSpPr>
      <dsp:spPr>
        <a:xfrm>
          <a:off x="1092819" y="1286775"/>
          <a:ext cx="873131" cy="873131"/>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any necessary </a:t>
          </a:r>
          <a:r>
            <a:rPr lang="en-GB" sz="900" u="sng" kern="1200" dirty="0">
              <a:solidFill>
                <a:schemeClr val="tx1"/>
              </a:solidFill>
              <a:latin typeface="Century Gothic" panose="020B0502020202020204" pitchFamily="34" charset="0"/>
              <a:hlinkClick xmlns:r="http://schemas.openxmlformats.org/officeDocument/2006/relationships" r:id="rId2"/>
            </a:rPr>
            <a:t>warnings</a:t>
          </a:r>
          <a:endParaRPr lang="en-US" sz="900" kern="1200" dirty="0">
            <a:solidFill>
              <a:schemeClr val="tx1"/>
            </a:solidFill>
          </a:endParaRPr>
        </a:p>
      </dsp:txBody>
      <dsp:txXfrm>
        <a:off x="1220686" y="1414642"/>
        <a:ext cx="617397" cy="617397"/>
      </dsp:txXfrm>
    </dsp:sp>
    <dsp:sp modelId="{979668BF-D6E9-4624-8EE7-5C3C8F89571C}">
      <dsp:nvSpPr>
        <dsp:cNvPr id="0" name=""/>
        <dsp:cNvSpPr/>
      </dsp:nvSpPr>
      <dsp:spPr>
        <a:xfrm rot="14040000">
          <a:off x="2327211" y="1572485"/>
          <a:ext cx="874409" cy="24242"/>
        </a:xfrm>
        <a:custGeom>
          <a:avLst/>
          <a:gdLst/>
          <a:ahLst/>
          <a:cxnLst/>
          <a:rect l="0" t="0" r="0" b="0"/>
          <a:pathLst>
            <a:path>
              <a:moveTo>
                <a:pt x="0" y="12121"/>
              </a:moveTo>
              <a:lnTo>
                <a:pt x="874409" y="12121"/>
              </a:lnTo>
            </a:path>
          </a:pathLst>
        </a:custGeom>
        <a:noFill/>
        <a:ln w="12700" cap="flat" cmpd="sng" algn="ctr">
          <a:solidFill>
            <a:schemeClr val="accent3"/>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742556" y="1562746"/>
        <a:ext cx="43720" cy="43720"/>
      </dsp:txXfrm>
    </dsp:sp>
    <dsp:sp modelId="{3D603202-BF19-4C39-93F0-4DEDF5BD1C8C}">
      <dsp:nvSpPr>
        <dsp:cNvPr id="0" name=""/>
        <dsp:cNvSpPr/>
      </dsp:nvSpPr>
      <dsp:spPr>
        <a:xfrm>
          <a:off x="1693471" y="262393"/>
          <a:ext cx="1007654" cy="1083285"/>
        </a:xfrm>
        <a:prstGeom prst="ellipse">
          <a:avLst/>
        </a:prstGeom>
        <a:solidFill>
          <a:schemeClr val="bg1"/>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solidFill>
                <a:schemeClr val="tx1"/>
              </a:solidFill>
              <a:latin typeface="Century Gothic" panose="020B0502020202020204" pitchFamily="34" charset="0"/>
            </a:rPr>
            <a:t>a ‘best before’ or ‘use by’ date (or instructions on where to find it)</a:t>
          </a:r>
        </a:p>
      </dsp:txBody>
      <dsp:txXfrm>
        <a:off x="1841039" y="421036"/>
        <a:ext cx="712518" cy="76599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2362F7B-1AF8-4DEA-A7B5-83AEFAF9B3FE}"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2854287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362F7B-1AF8-4DEA-A7B5-83AEFAF9B3FE}"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1617301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362F7B-1AF8-4DEA-A7B5-83AEFAF9B3FE}"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3324173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2362F7B-1AF8-4DEA-A7B5-83AEFAF9B3FE}"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2056794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2362F7B-1AF8-4DEA-A7B5-83AEFAF9B3FE}" type="datetimeFigureOut">
              <a:rPr lang="en-GB" smtClean="0"/>
              <a:t>18/01/2019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866272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2362F7B-1AF8-4DEA-A7B5-83AEFAF9B3FE}" type="datetimeFigureOut">
              <a:rPr lang="en-GB" smtClean="0"/>
              <a:t>18/01/2019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372038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362F7B-1AF8-4DEA-A7B5-83AEFAF9B3FE}" type="datetimeFigureOut">
              <a:rPr lang="en-GB" smtClean="0"/>
              <a:t>18/01/2019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3622914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362F7B-1AF8-4DEA-A7B5-83AEFAF9B3FE}"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1782875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362F7B-1AF8-4DEA-A7B5-83AEFAF9B3FE}"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280551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362F7B-1AF8-4DEA-A7B5-83AEFAF9B3FE}"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114693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362F7B-1AF8-4DEA-A7B5-83AEFAF9B3FE}"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FD8A34-0D62-4F7E-9408-D4101B374CD5}" type="slidenum">
              <a:rPr lang="en-GB" smtClean="0"/>
              <a:t>‹#›</a:t>
            </a:fld>
            <a:endParaRPr lang="en-GB"/>
          </a:p>
        </p:txBody>
      </p:sp>
    </p:spTree>
    <p:extLst>
      <p:ext uri="{BB962C8B-B14F-4D97-AF65-F5344CB8AC3E}">
        <p14:creationId xmlns:p14="http://schemas.microsoft.com/office/powerpoint/2010/main" val="2512973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362F7B-1AF8-4DEA-A7B5-83AEFAF9B3FE}" type="datetimeFigureOut">
              <a:rPr lang="en-GB" smtClean="0"/>
              <a:t>18/01/2019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FD8A34-0D62-4F7E-9408-D4101B374CD5}" type="slidenum">
              <a:rPr lang="en-GB" smtClean="0"/>
              <a:t>‹#›</a:t>
            </a:fld>
            <a:endParaRPr lang="en-GB"/>
          </a:p>
        </p:txBody>
      </p:sp>
    </p:spTree>
    <p:extLst>
      <p:ext uri="{BB962C8B-B14F-4D97-AF65-F5344CB8AC3E}">
        <p14:creationId xmlns:p14="http://schemas.microsoft.com/office/powerpoint/2010/main" val="1135175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gif"/><Relationship Id="rId5" Type="http://schemas.openxmlformats.org/officeDocument/2006/relationships/image" Target="../media/image13.jp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2.png"/><Relationship Id="rId7"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2.png"/><Relationship Id="rId7"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2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8.jpg"/><Relationship Id="rId4" Type="http://schemas.openxmlformats.org/officeDocument/2006/relationships/image" Target="../media/image2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32.gif"/><Relationship Id="rId5" Type="http://schemas.openxmlformats.org/officeDocument/2006/relationships/diagramQuickStyle" Target="../diagrams/quickStyle1.xml"/><Relationship Id="rId10" Type="http://schemas.openxmlformats.org/officeDocument/2006/relationships/image" Target="../media/image31.jpg"/><Relationship Id="rId4" Type="http://schemas.openxmlformats.org/officeDocument/2006/relationships/diagramLayout" Target="../diagrams/layout1.xml"/><Relationship Id="rId9" Type="http://schemas.openxmlformats.org/officeDocument/2006/relationships/image" Target="../media/image30.jpg"/></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gif"/><Relationship Id="rId5" Type="http://schemas.openxmlformats.org/officeDocument/2006/relationships/image" Target="../media/image31.jpg"/><Relationship Id="rId4" Type="http://schemas.openxmlformats.org/officeDocument/2006/relationships/image" Target="../media/image30.jp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29.jpg"/><Relationship Id="rId7" Type="http://schemas.openxmlformats.org/officeDocument/2006/relationships/diagramData" Target="../diagrams/data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gif"/><Relationship Id="rId11" Type="http://schemas.microsoft.com/office/2007/relationships/diagramDrawing" Target="../diagrams/drawing2.xml"/><Relationship Id="rId5" Type="http://schemas.openxmlformats.org/officeDocument/2006/relationships/image" Target="../media/image31.jpg"/><Relationship Id="rId10" Type="http://schemas.openxmlformats.org/officeDocument/2006/relationships/diagramColors" Target="../diagrams/colors2.xml"/><Relationship Id="rId4" Type="http://schemas.openxmlformats.org/officeDocument/2006/relationships/image" Target="../media/image30.jpg"/><Relationship Id="rId9"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3.png"/><Relationship Id="rId7" Type="http://schemas.openxmlformats.org/officeDocument/2006/relationships/image" Target="../media/image37.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g"/><Relationship Id="rId4" Type="http://schemas.openxmlformats.org/officeDocument/2006/relationships/image" Target="../media/image34.jpg"/></Relationships>
</file>

<file path=ppt/slides/_rels/slide19.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3.png"/><Relationship Id="rId7" Type="http://schemas.openxmlformats.org/officeDocument/2006/relationships/image" Target="../media/image37.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g"/><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3.png"/><Relationship Id="rId7" Type="http://schemas.openxmlformats.org/officeDocument/2006/relationships/image" Target="../media/image37.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g"/><Relationship Id="rId4" Type="http://schemas.openxmlformats.org/officeDocument/2006/relationships/image" Target="../media/image3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Autumn 1</a:t>
            </a:r>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8267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1171" y="3299808"/>
            <a:ext cx="2746624" cy="3056032"/>
          </a:xfrm>
          <a:prstGeom prst="rect">
            <a:avLst/>
          </a:prstGeom>
          <a:solidFill>
            <a:schemeClr val="bg1"/>
          </a:solidFill>
          <a:ln w="31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73182" y="123926"/>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itle 3"/>
          <p:cNvSpPr>
            <a:spLocks noGrp="1"/>
          </p:cNvSpPr>
          <p:nvPr>
            <p:ph type="title"/>
          </p:nvPr>
        </p:nvSpPr>
        <p:spPr>
          <a:xfrm>
            <a:off x="272797" y="152303"/>
            <a:ext cx="10515600" cy="399646"/>
          </a:xfrm>
        </p:spPr>
        <p:txBody>
          <a:bodyPr>
            <a:normAutofit/>
          </a:bodyPr>
          <a:lstStyle/>
          <a:p>
            <a:r>
              <a:rPr lang="en-GB" sz="1200" dirty="0">
                <a:latin typeface="Century Gothic" panose="020B0502020202020204" pitchFamily="34" charset="0"/>
              </a:rPr>
              <a:t>Yr. 7 Food Safety and use of equipment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44924" y="74533"/>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272797" y="6410963"/>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12" name="TextBox 11"/>
          <p:cNvSpPr txBox="1"/>
          <p:nvPr/>
        </p:nvSpPr>
        <p:spPr>
          <a:xfrm>
            <a:off x="275373" y="520781"/>
            <a:ext cx="2186247" cy="1569660"/>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Personal hygiene</a:t>
            </a:r>
          </a:p>
          <a:p>
            <a:pPr marL="171450" indent="-171450">
              <a:buFont typeface="Arial" panose="020B0604020202020204" pitchFamily="34" charset="0"/>
              <a:buChar char="•"/>
            </a:pPr>
            <a:r>
              <a:rPr lang="en-GB" sz="1200" dirty="0">
                <a:latin typeface="Century Gothic" panose="020B0502020202020204" pitchFamily="34" charset="0"/>
              </a:rPr>
              <a:t>Wash hands</a:t>
            </a:r>
          </a:p>
          <a:p>
            <a:pPr marL="171450" indent="-171450">
              <a:buFont typeface="Arial" panose="020B0604020202020204" pitchFamily="34" charset="0"/>
              <a:buChar char="•"/>
            </a:pPr>
            <a:r>
              <a:rPr lang="en-GB" sz="1200" dirty="0">
                <a:latin typeface="Century Gothic" panose="020B0502020202020204" pitchFamily="34" charset="0"/>
              </a:rPr>
              <a:t>Hair tied up</a:t>
            </a:r>
          </a:p>
          <a:p>
            <a:pPr marL="171450" indent="-171450">
              <a:buFont typeface="Arial" panose="020B0604020202020204" pitchFamily="34" charset="0"/>
              <a:buChar char="•"/>
            </a:pPr>
            <a:r>
              <a:rPr lang="en-GB" sz="1200" dirty="0">
                <a:latin typeface="Century Gothic" panose="020B0502020202020204" pitchFamily="34" charset="0"/>
              </a:rPr>
              <a:t>Apron on</a:t>
            </a:r>
          </a:p>
          <a:p>
            <a:pPr marL="171450" indent="-171450">
              <a:buFont typeface="Arial" panose="020B0604020202020204" pitchFamily="34" charset="0"/>
              <a:buChar char="•"/>
            </a:pPr>
            <a:r>
              <a:rPr lang="en-GB" sz="1200" dirty="0">
                <a:latin typeface="Century Gothic" panose="020B0502020202020204" pitchFamily="34" charset="0"/>
              </a:rPr>
              <a:t>Nails short and clean </a:t>
            </a:r>
          </a:p>
          <a:p>
            <a:pPr marL="171450" indent="-171450">
              <a:buFont typeface="Arial" panose="020B0604020202020204" pitchFamily="34" charset="0"/>
              <a:buChar char="•"/>
            </a:pPr>
            <a:r>
              <a:rPr lang="en-GB" sz="1200" dirty="0">
                <a:latin typeface="Century Gothic" panose="020B0502020202020204" pitchFamily="34" charset="0"/>
              </a:rPr>
              <a:t>No jewellery </a:t>
            </a:r>
          </a:p>
          <a:p>
            <a:pPr marL="171450" indent="-171450">
              <a:buFont typeface="Arial" panose="020B0604020202020204" pitchFamily="34" charset="0"/>
              <a:buChar char="•"/>
            </a:pPr>
            <a:r>
              <a:rPr lang="en-GB" sz="1200" dirty="0">
                <a:latin typeface="Century Gothic" panose="020B0502020202020204" pitchFamily="34" charset="0"/>
              </a:rPr>
              <a:t>Blue plaster on cuts</a:t>
            </a:r>
          </a:p>
          <a:p>
            <a:pPr marL="171450" indent="-171450">
              <a:buFont typeface="Arial" panose="020B0604020202020204" pitchFamily="34" charset="0"/>
              <a:buChar char="•"/>
            </a:pPr>
            <a:r>
              <a:rPr lang="en-GB" sz="1200" dirty="0">
                <a:latin typeface="Century Gothic" panose="020B0502020202020204" pitchFamily="34" charset="0"/>
              </a:rPr>
              <a:t>Tie long hair up</a:t>
            </a:r>
          </a:p>
        </p:txBody>
      </p:sp>
      <p:sp>
        <p:nvSpPr>
          <p:cNvPr id="15" name="TextBox 14"/>
          <p:cNvSpPr txBox="1"/>
          <p:nvPr/>
        </p:nvSpPr>
        <p:spPr>
          <a:xfrm>
            <a:off x="272797" y="2237071"/>
            <a:ext cx="2186247" cy="2677656"/>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Safety in the food room</a:t>
            </a:r>
          </a:p>
          <a:p>
            <a:pPr marL="171450" indent="-171450">
              <a:buFont typeface="Arial" panose="020B0604020202020204" pitchFamily="34" charset="0"/>
              <a:buChar char="•"/>
            </a:pPr>
            <a:r>
              <a:rPr lang="en-GB" sz="1200" dirty="0">
                <a:latin typeface="Century Gothic" panose="020B0502020202020204" pitchFamily="34" charset="0"/>
              </a:rPr>
              <a:t>Handles of saucepans turned in</a:t>
            </a:r>
          </a:p>
          <a:p>
            <a:pPr marL="171450" indent="-171450">
              <a:buFont typeface="Arial" panose="020B0604020202020204" pitchFamily="34" charset="0"/>
              <a:buChar char="•"/>
            </a:pPr>
            <a:r>
              <a:rPr lang="en-GB" sz="1200" dirty="0">
                <a:latin typeface="Century Gothic" panose="020B0502020202020204" pitchFamily="34" charset="0"/>
              </a:rPr>
              <a:t>Mop up spills</a:t>
            </a:r>
          </a:p>
          <a:p>
            <a:pPr marL="171450" indent="-171450">
              <a:buFont typeface="Arial" panose="020B0604020202020204" pitchFamily="34" charset="0"/>
              <a:buChar char="•"/>
            </a:pPr>
            <a:r>
              <a:rPr lang="en-GB" sz="1200" dirty="0">
                <a:latin typeface="Century Gothic" panose="020B0502020202020204" pitchFamily="34" charset="0"/>
              </a:rPr>
              <a:t>Walk </a:t>
            </a:r>
          </a:p>
          <a:p>
            <a:pPr marL="171450" indent="-171450">
              <a:buFont typeface="Arial" panose="020B0604020202020204" pitchFamily="34" charset="0"/>
              <a:buChar char="•"/>
            </a:pPr>
            <a:r>
              <a:rPr lang="en-GB" sz="1200" dirty="0">
                <a:latin typeface="Century Gothic" panose="020B0502020202020204" pitchFamily="34" charset="0"/>
              </a:rPr>
              <a:t>Oven gloves on</a:t>
            </a:r>
          </a:p>
          <a:p>
            <a:pPr marL="171450" indent="-171450">
              <a:buFont typeface="Arial" panose="020B0604020202020204" pitchFamily="34" charset="0"/>
              <a:buChar char="•"/>
            </a:pPr>
            <a:r>
              <a:rPr lang="en-GB" sz="1200" dirty="0">
                <a:latin typeface="Century Gothic" panose="020B0502020202020204" pitchFamily="34" charset="0"/>
              </a:rPr>
              <a:t>Wipe surfaces</a:t>
            </a:r>
          </a:p>
          <a:p>
            <a:pPr marL="171450" indent="-171450">
              <a:buFont typeface="Arial" panose="020B0604020202020204" pitchFamily="34" charset="0"/>
              <a:buChar char="•"/>
            </a:pPr>
            <a:r>
              <a:rPr lang="en-GB" sz="1200" dirty="0">
                <a:latin typeface="Century Gothic" panose="020B0502020202020204" pitchFamily="34" charset="0"/>
              </a:rPr>
              <a:t>Wash fruit and vegetables</a:t>
            </a:r>
          </a:p>
          <a:p>
            <a:pPr marL="171450" indent="-171450">
              <a:buFont typeface="Arial" panose="020B0604020202020204" pitchFamily="34" charset="0"/>
              <a:buChar char="•"/>
            </a:pPr>
            <a:r>
              <a:rPr lang="en-GB" sz="1200" dirty="0">
                <a:latin typeface="Century Gothic" panose="020B0502020202020204" pitchFamily="34" charset="0"/>
              </a:rPr>
              <a:t>Store food safely</a:t>
            </a:r>
          </a:p>
          <a:p>
            <a:pPr marL="171450" indent="-171450">
              <a:buFont typeface="Arial" panose="020B0604020202020204" pitchFamily="34" charset="0"/>
              <a:buChar char="•"/>
            </a:pPr>
            <a:r>
              <a:rPr lang="en-GB" sz="1200" dirty="0">
                <a:latin typeface="Century Gothic" panose="020B0502020202020204" pitchFamily="34" charset="0"/>
              </a:rPr>
              <a:t>Wash equipment with hot soapy water</a:t>
            </a:r>
          </a:p>
          <a:p>
            <a:pPr marL="171450" indent="-171450">
              <a:buFont typeface="Arial" panose="020B0604020202020204" pitchFamily="34" charset="0"/>
              <a:buChar char="•"/>
            </a:pPr>
            <a:r>
              <a:rPr lang="en-GB" sz="1200" dirty="0">
                <a:latin typeface="Century Gothic" panose="020B0502020202020204" pitchFamily="34" charset="0"/>
              </a:rPr>
              <a:t>Bags and blazers outside, on the right</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6603" t="9597" r="7073" b="9445"/>
          <a:stretch/>
        </p:blipFill>
        <p:spPr>
          <a:xfrm>
            <a:off x="272798" y="5038487"/>
            <a:ext cx="2186246" cy="1317353"/>
          </a:xfrm>
          <a:prstGeom prst="rect">
            <a:avLst/>
          </a:prstGeom>
        </p:spPr>
      </p:pic>
      <p:pic>
        <p:nvPicPr>
          <p:cNvPr id="17" name="Picture 16"/>
          <p:cNvPicPr>
            <a:picLocks noChangeAspect="1"/>
          </p:cNvPicPr>
          <p:nvPr/>
        </p:nvPicPr>
        <p:blipFill>
          <a:blip r:embed="rId4"/>
          <a:stretch>
            <a:fillRect/>
          </a:stretch>
        </p:blipFill>
        <p:spPr>
          <a:xfrm>
            <a:off x="2598698" y="4041802"/>
            <a:ext cx="2569018" cy="2539658"/>
          </a:xfrm>
          <a:prstGeom prst="rect">
            <a:avLst/>
          </a:prstGeom>
        </p:spPr>
      </p:pic>
      <p:sp>
        <p:nvSpPr>
          <p:cNvPr id="16" name="TextBox 15"/>
          <p:cNvSpPr txBox="1"/>
          <p:nvPr/>
        </p:nvSpPr>
        <p:spPr>
          <a:xfrm>
            <a:off x="2598698" y="3811349"/>
            <a:ext cx="2433100" cy="276999"/>
          </a:xfrm>
          <a:prstGeom prst="rect">
            <a:avLst/>
          </a:prstGeom>
          <a:noFill/>
        </p:spPr>
        <p:txBody>
          <a:bodyPr wrap="square" rtlCol="0">
            <a:spAutoFit/>
          </a:bodyPr>
          <a:lstStyle/>
          <a:p>
            <a:r>
              <a:rPr lang="en-GB" sz="1200" u="sng" dirty="0">
                <a:latin typeface="Century Gothic" panose="020B0502020202020204" pitchFamily="34" charset="0"/>
              </a:rPr>
              <a:t>High risk foods</a:t>
            </a:r>
          </a:p>
        </p:txBody>
      </p:sp>
      <p:sp>
        <p:nvSpPr>
          <p:cNvPr id="20" name="TextBox 19"/>
          <p:cNvSpPr txBox="1"/>
          <p:nvPr/>
        </p:nvSpPr>
        <p:spPr>
          <a:xfrm>
            <a:off x="2607150" y="3832730"/>
            <a:ext cx="2746625" cy="2748729"/>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sp>
        <p:nvSpPr>
          <p:cNvPr id="21" name="TextBox 20"/>
          <p:cNvSpPr txBox="1"/>
          <p:nvPr/>
        </p:nvSpPr>
        <p:spPr>
          <a:xfrm>
            <a:off x="2607150" y="524612"/>
            <a:ext cx="2746625" cy="3231654"/>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Storing food safely</a:t>
            </a:r>
          </a:p>
          <a:p>
            <a:pPr marL="171450" indent="-171450">
              <a:buFont typeface="Arial" panose="020B0604020202020204" pitchFamily="34" charset="0"/>
              <a:buChar char="•"/>
            </a:pPr>
            <a:r>
              <a:rPr lang="en-US" sz="1200" dirty="0">
                <a:latin typeface="Century Gothic" panose="020B0502020202020204" pitchFamily="34" charset="0"/>
              </a:rPr>
              <a:t>Keep fridges and cupboards clean</a:t>
            </a:r>
          </a:p>
          <a:p>
            <a:pPr marL="171450" indent="-171450">
              <a:buFont typeface="Arial" panose="020B0604020202020204" pitchFamily="34" charset="0"/>
              <a:buChar char="•"/>
            </a:pPr>
            <a:r>
              <a:rPr lang="en-US" sz="1200" dirty="0">
                <a:latin typeface="Century Gothic" panose="020B0502020202020204" pitchFamily="34" charset="0"/>
              </a:rPr>
              <a:t>Fridge temp between 1°C and 4°C and freezer temp below 18°C </a:t>
            </a:r>
          </a:p>
          <a:p>
            <a:pPr marL="171450" indent="-171450">
              <a:buFont typeface="Arial" panose="020B0604020202020204" pitchFamily="34" charset="0"/>
              <a:buChar char="•"/>
            </a:pPr>
            <a:r>
              <a:rPr lang="en-US" sz="1200" dirty="0">
                <a:latin typeface="Century Gothic" panose="020B0502020202020204" pitchFamily="34" charset="0"/>
              </a:rPr>
              <a:t>Cover food</a:t>
            </a:r>
          </a:p>
          <a:p>
            <a:pPr marL="171450" indent="-171450">
              <a:buFont typeface="Arial" panose="020B0604020202020204" pitchFamily="34" charset="0"/>
              <a:buChar char="•"/>
            </a:pPr>
            <a:r>
              <a:rPr lang="en-US" sz="1200" dirty="0">
                <a:latin typeface="Century Gothic" panose="020B0502020202020204" pitchFamily="34" charset="0"/>
              </a:rPr>
              <a:t>Always follow instructions and eat within the use-by-date</a:t>
            </a:r>
          </a:p>
          <a:p>
            <a:pPr marL="171450" indent="-171450">
              <a:buFont typeface="Arial" panose="020B0604020202020204" pitchFamily="34" charset="0"/>
              <a:buChar char="•"/>
            </a:pPr>
            <a:r>
              <a:rPr lang="en-US" sz="1200" dirty="0">
                <a:latin typeface="Century Gothic" panose="020B0502020202020204" pitchFamily="34" charset="0"/>
              </a:rPr>
              <a:t>Keep raw meat at the bottom of the fridge to stop it dripping onto other food</a:t>
            </a:r>
          </a:p>
          <a:p>
            <a:pPr marL="171450" indent="-171450">
              <a:buFont typeface="Arial" panose="020B0604020202020204" pitchFamily="34" charset="0"/>
              <a:buChar char="•"/>
            </a:pPr>
            <a:r>
              <a:rPr lang="en-GB" sz="1200" dirty="0">
                <a:latin typeface="Century Gothic" panose="020B0502020202020204" pitchFamily="34" charset="0"/>
              </a:rPr>
              <a:t>No raw food next to cooked</a:t>
            </a:r>
          </a:p>
          <a:p>
            <a:pPr marL="171450" indent="-171450">
              <a:buFont typeface="Arial" panose="020B0604020202020204" pitchFamily="34" charset="0"/>
              <a:buChar char="•"/>
            </a:pPr>
            <a:r>
              <a:rPr lang="en-GB" sz="1200" dirty="0">
                <a:latin typeface="Century Gothic" panose="020B0502020202020204" pitchFamily="34" charset="0"/>
              </a:rPr>
              <a:t>No out of date food</a:t>
            </a:r>
          </a:p>
          <a:p>
            <a:pPr marL="171450" indent="-171450">
              <a:buFont typeface="Arial" panose="020B0604020202020204" pitchFamily="34" charset="0"/>
              <a:buChar char="•"/>
            </a:pPr>
            <a:r>
              <a:rPr lang="en-GB" sz="1200" dirty="0">
                <a:latin typeface="Century Gothic" panose="020B0502020202020204" pitchFamily="34" charset="0"/>
              </a:rPr>
              <a:t>No open cans</a:t>
            </a:r>
          </a:p>
          <a:p>
            <a:pPr marL="171450" indent="-171450">
              <a:buFont typeface="Arial" panose="020B0604020202020204" pitchFamily="34" charset="0"/>
              <a:buChar char="•"/>
            </a:pPr>
            <a:r>
              <a:rPr lang="en-GB" sz="1200" dirty="0">
                <a:latin typeface="Century Gothic" panose="020B0502020202020204" pitchFamily="34" charset="0"/>
              </a:rPr>
              <a:t>No over loading of food in containers</a:t>
            </a: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0409" y="551981"/>
            <a:ext cx="3452539" cy="4486537"/>
          </a:xfrm>
          <a:prstGeom prst="rect">
            <a:avLst/>
          </a:prstGeom>
        </p:spPr>
      </p:pic>
      <p:sp>
        <p:nvSpPr>
          <p:cNvPr id="23" name="TextBox 22"/>
          <p:cNvSpPr txBox="1"/>
          <p:nvPr/>
        </p:nvSpPr>
        <p:spPr>
          <a:xfrm>
            <a:off x="8436665" y="528718"/>
            <a:ext cx="3442279" cy="4614858"/>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1036" y="376373"/>
            <a:ext cx="2745185" cy="3877381"/>
          </a:xfrm>
          <a:prstGeom prst="rect">
            <a:avLst/>
          </a:prstGeom>
        </p:spPr>
      </p:pic>
      <p:sp>
        <p:nvSpPr>
          <p:cNvPr id="26" name="TextBox 25"/>
          <p:cNvSpPr txBox="1"/>
          <p:nvPr/>
        </p:nvSpPr>
        <p:spPr>
          <a:xfrm>
            <a:off x="5454686" y="520287"/>
            <a:ext cx="2881067" cy="3559630"/>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sp>
        <p:nvSpPr>
          <p:cNvPr id="27" name="TextBox 26"/>
          <p:cNvSpPr txBox="1"/>
          <p:nvPr/>
        </p:nvSpPr>
        <p:spPr>
          <a:xfrm>
            <a:off x="8436665" y="5207094"/>
            <a:ext cx="3442279" cy="1384995"/>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Key words</a:t>
            </a:r>
          </a:p>
          <a:p>
            <a:r>
              <a:rPr lang="en-GB" sz="1200" dirty="0">
                <a:latin typeface="Century Gothic" panose="020B0502020202020204" pitchFamily="34" charset="0"/>
              </a:rPr>
              <a:t>Cross contamination</a:t>
            </a:r>
          </a:p>
          <a:p>
            <a:r>
              <a:rPr lang="en-GB" sz="1200" dirty="0">
                <a:latin typeface="Century Gothic" panose="020B0502020202020204" pitchFamily="34" charset="0"/>
              </a:rPr>
              <a:t>Temperature</a:t>
            </a:r>
          </a:p>
          <a:p>
            <a:r>
              <a:rPr lang="en-GB" sz="1200" dirty="0">
                <a:latin typeface="Century Gothic" panose="020B0502020202020204" pitchFamily="34" charset="0"/>
              </a:rPr>
              <a:t>Hygiene</a:t>
            </a:r>
          </a:p>
          <a:p>
            <a:r>
              <a:rPr lang="en-GB" sz="1200" dirty="0">
                <a:latin typeface="Century Gothic" panose="020B0502020202020204" pitchFamily="34" charset="0"/>
              </a:rPr>
              <a:t>Safety</a:t>
            </a:r>
          </a:p>
          <a:p>
            <a:r>
              <a:rPr lang="en-GB" sz="1200" dirty="0">
                <a:latin typeface="Century Gothic" panose="020B0502020202020204" pitchFamily="34" charset="0"/>
              </a:rPr>
              <a:t>Hazards </a:t>
            </a:r>
            <a:endParaRPr lang="en-GB" sz="1200" u="sng" dirty="0">
              <a:latin typeface="Century Gothic" panose="020B0502020202020204" pitchFamily="34" charset="0"/>
            </a:endParaRPr>
          </a:p>
          <a:p>
            <a:r>
              <a:rPr lang="en-GB" sz="1200" dirty="0">
                <a:latin typeface="Century Gothic" panose="020B0502020202020204" pitchFamily="34" charset="0"/>
              </a:rPr>
              <a:t>Bacteria</a:t>
            </a:r>
            <a:r>
              <a:rPr lang="en-GB" sz="1200" u="sng" dirty="0">
                <a:latin typeface="Century Gothic" panose="020B0502020202020204" pitchFamily="34" charset="0"/>
              </a:rPr>
              <a:t> </a:t>
            </a:r>
            <a:endParaRPr lang="en-GB" sz="1200" dirty="0">
              <a:latin typeface="Century Gothic" panose="020B0502020202020204" pitchFamily="34" charset="0"/>
            </a:endParaRPr>
          </a:p>
        </p:txBody>
      </p:sp>
      <p:sp>
        <p:nvSpPr>
          <p:cNvPr id="28" name="TextBox 27"/>
          <p:cNvSpPr txBox="1"/>
          <p:nvPr/>
        </p:nvSpPr>
        <p:spPr>
          <a:xfrm>
            <a:off x="5445372" y="4221143"/>
            <a:ext cx="2881684" cy="2308324"/>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Weighing and measuring</a:t>
            </a:r>
          </a:p>
          <a:p>
            <a:r>
              <a:rPr lang="en-GB" sz="1200" dirty="0">
                <a:latin typeface="Century Gothic" panose="020B0502020202020204" pitchFamily="34" charset="0"/>
              </a:rPr>
              <a:t>Measuring jug       Measuring spoons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             </a:t>
            </a:r>
          </a:p>
          <a:p>
            <a:r>
              <a:rPr lang="en-GB" sz="1200" dirty="0">
                <a:latin typeface="Century Gothic" panose="020B0502020202020204" pitchFamily="34" charset="0"/>
              </a:rPr>
              <a:t>                                                  Scales  Temperature probe</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pic>
        <p:nvPicPr>
          <p:cNvPr id="25" name="Picture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4336" y="4669330"/>
            <a:ext cx="947985" cy="738313"/>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93617" y="4641826"/>
            <a:ext cx="727578" cy="727578"/>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13695" y="5673032"/>
            <a:ext cx="811147" cy="811147"/>
          </a:xfrm>
          <a:prstGeom prst="rect">
            <a:avLst/>
          </a:prstGeom>
        </p:spPr>
      </p:pic>
      <p:pic>
        <p:nvPicPr>
          <p:cNvPr id="31" name="Picture 3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94099" y="5843643"/>
            <a:ext cx="707947" cy="577161"/>
          </a:xfrm>
          <a:prstGeom prst="rect">
            <a:avLst/>
          </a:prstGeom>
        </p:spPr>
      </p:pic>
    </p:spTree>
    <p:extLst>
      <p:ext uri="{BB962C8B-B14F-4D97-AF65-F5344CB8AC3E}">
        <p14:creationId xmlns:p14="http://schemas.microsoft.com/office/powerpoint/2010/main" val="374111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1171" y="3299808"/>
            <a:ext cx="2746624" cy="3056032"/>
          </a:xfrm>
          <a:prstGeom prst="rect">
            <a:avLst/>
          </a:prstGeom>
          <a:solidFill>
            <a:schemeClr val="bg1"/>
          </a:solidFill>
          <a:ln w="31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73182" y="123926"/>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itle 3"/>
          <p:cNvSpPr>
            <a:spLocks noGrp="1"/>
          </p:cNvSpPr>
          <p:nvPr>
            <p:ph type="title"/>
          </p:nvPr>
        </p:nvSpPr>
        <p:spPr>
          <a:xfrm>
            <a:off x="272797" y="152303"/>
            <a:ext cx="10515600" cy="399646"/>
          </a:xfrm>
        </p:spPr>
        <p:txBody>
          <a:bodyPr>
            <a:normAutofit/>
          </a:bodyPr>
          <a:lstStyle/>
          <a:p>
            <a:r>
              <a:rPr lang="en-GB" sz="1200" dirty="0">
                <a:latin typeface="Century Gothic" panose="020B0502020202020204" pitchFamily="34" charset="0"/>
              </a:rPr>
              <a:t>Yr. 8 Food Safety and use of equipment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44924" y="74533"/>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272797" y="6410963"/>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12" name="TextBox 11"/>
          <p:cNvSpPr txBox="1"/>
          <p:nvPr/>
        </p:nvSpPr>
        <p:spPr>
          <a:xfrm>
            <a:off x="275373" y="520781"/>
            <a:ext cx="2186247" cy="1569660"/>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Personal hygiene</a:t>
            </a:r>
          </a:p>
          <a:p>
            <a:pPr marL="171450" indent="-171450">
              <a:buFont typeface="Arial" panose="020B0604020202020204" pitchFamily="34" charset="0"/>
              <a:buChar char="•"/>
            </a:pPr>
            <a:r>
              <a:rPr lang="en-GB" sz="1200" dirty="0">
                <a:latin typeface="Century Gothic" panose="020B0502020202020204" pitchFamily="34" charset="0"/>
              </a:rPr>
              <a:t>Wash hands</a:t>
            </a:r>
          </a:p>
          <a:p>
            <a:pPr marL="171450" indent="-171450">
              <a:buFont typeface="Arial" panose="020B0604020202020204" pitchFamily="34" charset="0"/>
              <a:buChar char="•"/>
            </a:pPr>
            <a:r>
              <a:rPr lang="en-GB" sz="1200" dirty="0">
                <a:latin typeface="Century Gothic" panose="020B0502020202020204" pitchFamily="34" charset="0"/>
              </a:rPr>
              <a:t>Hair tied up</a:t>
            </a:r>
          </a:p>
          <a:p>
            <a:pPr marL="171450" indent="-171450">
              <a:buFont typeface="Arial" panose="020B0604020202020204" pitchFamily="34" charset="0"/>
              <a:buChar char="•"/>
            </a:pPr>
            <a:r>
              <a:rPr lang="en-GB" sz="1200" dirty="0">
                <a:latin typeface="Century Gothic" panose="020B0502020202020204" pitchFamily="34" charset="0"/>
              </a:rPr>
              <a:t>Apron on</a:t>
            </a:r>
          </a:p>
          <a:p>
            <a:pPr marL="171450" indent="-171450">
              <a:buFont typeface="Arial" panose="020B0604020202020204" pitchFamily="34" charset="0"/>
              <a:buChar char="•"/>
            </a:pPr>
            <a:r>
              <a:rPr lang="en-GB" sz="1200" dirty="0">
                <a:latin typeface="Century Gothic" panose="020B0502020202020204" pitchFamily="34" charset="0"/>
              </a:rPr>
              <a:t>Nails short and clean </a:t>
            </a:r>
          </a:p>
          <a:p>
            <a:pPr marL="171450" indent="-171450">
              <a:buFont typeface="Arial" panose="020B0604020202020204" pitchFamily="34" charset="0"/>
              <a:buChar char="•"/>
            </a:pPr>
            <a:r>
              <a:rPr lang="en-GB" sz="1200" dirty="0">
                <a:latin typeface="Century Gothic" panose="020B0502020202020204" pitchFamily="34" charset="0"/>
              </a:rPr>
              <a:t>No jewellery </a:t>
            </a:r>
          </a:p>
          <a:p>
            <a:pPr marL="171450" indent="-171450">
              <a:buFont typeface="Arial" panose="020B0604020202020204" pitchFamily="34" charset="0"/>
              <a:buChar char="•"/>
            </a:pPr>
            <a:r>
              <a:rPr lang="en-GB" sz="1200" dirty="0">
                <a:latin typeface="Century Gothic" panose="020B0502020202020204" pitchFamily="34" charset="0"/>
              </a:rPr>
              <a:t>Blue plaster on cuts</a:t>
            </a:r>
          </a:p>
          <a:p>
            <a:pPr marL="171450" indent="-171450">
              <a:buFont typeface="Arial" panose="020B0604020202020204" pitchFamily="34" charset="0"/>
              <a:buChar char="•"/>
            </a:pPr>
            <a:r>
              <a:rPr lang="en-GB" sz="1200" dirty="0">
                <a:latin typeface="Century Gothic" panose="020B0502020202020204" pitchFamily="34" charset="0"/>
              </a:rPr>
              <a:t>Tie long hair up</a:t>
            </a:r>
          </a:p>
        </p:txBody>
      </p:sp>
      <p:sp>
        <p:nvSpPr>
          <p:cNvPr id="15" name="TextBox 14"/>
          <p:cNvSpPr txBox="1"/>
          <p:nvPr/>
        </p:nvSpPr>
        <p:spPr>
          <a:xfrm>
            <a:off x="272797" y="2237071"/>
            <a:ext cx="2186247" cy="2677656"/>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Safety in the food room</a:t>
            </a:r>
          </a:p>
          <a:p>
            <a:pPr marL="171450" indent="-171450">
              <a:buFont typeface="Arial" panose="020B0604020202020204" pitchFamily="34" charset="0"/>
              <a:buChar char="•"/>
            </a:pPr>
            <a:r>
              <a:rPr lang="en-GB" sz="1200" dirty="0">
                <a:latin typeface="Century Gothic" panose="020B0502020202020204" pitchFamily="34" charset="0"/>
              </a:rPr>
              <a:t>Handles of saucepans turned in</a:t>
            </a:r>
          </a:p>
          <a:p>
            <a:pPr marL="171450" indent="-171450">
              <a:buFont typeface="Arial" panose="020B0604020202020204" pitchFamily="34" charset="0"/>
              <a:buChar char="•"/>
            </a:pPr>
            <a:r>
              <a:rPr lang="en-GB" sz="1200" dirty="0">
                <a:latin typeface="Century Gothic" panose="020B0502020202020204" pitchFamily="34" charset="0"/>
              </a:rPr>
              <a:t>Mop up spills</a:t>
            </a:r>
          </a:p>
          <a:p>
            <a:pPr marL="171450" indent="-171450">
              <a:buFont typeface="Arial" panose="020B0604020202020204" pitchFamily="34" charset="0"/>
              <a:buChar char="•"/>
            </a:pPr>
            <a:r>
              <a:rPr lang="en-GB" sz="1200" dirty="0">
                <a:latin typeface="Century Gothic" panose="020B0502020202020204" pitchFamily="34" charset="0"/>
              </a:rPr>
              <a:t>Walk </a:t>
            </a:r>
          </a:p>
          <a:p>
            <a:pPr marL="171450" indent="-171450">
              <a:buFont typeface="Arial" panose="020B0604020202020204" pitchFamily="34" charset="0"/>
              <a:buChar char="•"/>
            </a:pPr>
            <a:r>
              <a:rPr lang="en-GB" sz="1200" dirty="0">
                <a:latin typeface="Century Gothic" panose="020B0502020202020204" pitchFamily="34" charset="0"/>
              </a:rPr>
              <a:t>Oven gloves on</a:t>
            </a:r>
          </a:p>
          <a:p>
            <a:pPr marL="171450" indent="-171450">
              <a:buFont typeface="Arial" panose="020B0604020202020204" pitchFamily="34" charset="0"/>
              <a:buChar char="•"/>
            </a:pPr>
            <a:r>
              <a:rPr lang="en-GB" sz="1200" dirty="0">
                <a:latin typeface="Century Gothic" panose="020B0502020202020204" pitchFamily="34" charset="0"/>
              </a:rPr>
              <a:t>Wipe surfaces</a:t>
            </a:r>
          </a:p>
          <a:p>
            <a:pPr marL="171450" indent="-171450">
              <a:buFont typeface="Arial" panose="020B0604020202020204" pitchFamily="34" charset="0"/>
              <a:buChar char="•"/>
            </a:pPr>
            <a:r>
              <a:rPr lang="en-GB" sz="1200" dirty="0">
                <a:latin typeface="Century Gothic" panose="020B0502020202020204" pitchFamily="34" charset="0"/>
              </a:rPr>
              <a:t>Wash fruit and vegetables</a:t>
            </a:r>
          </a:p>
          <a:p>
            <a:pPr marL="171450" indent="-171450">
              <a:buFont typeface="Arial" panose="020B0604020202020204" pitchFamily="34" charset="0"/>
              <a:buChar char="•"/>
            </a:pPr>
            <a:r>
              <a:rPr lang="en-GB" sz="1200" dirty="0">
                <a:latin typeface="Century Gothic" panose="020B0502020202020204" pitchFamily="34" charset="0"/>
              </a:rPr>
              <a:t>Store food safely</a:t>
            </a:r>
          </a:p>
          <a:p>
            <a:pPr marL="171450" indent="-171450">
              <a:buFont typeface="Arial" panose="020B0604020202020204" pitchFamily="34" charset="0"/>
              <a:buChar char="•"/>
            </a:pPr>
            <a:r>
              <a:rPr lang="en-GB" sz="1200" dirty="0">
                <a:latin typeface="Century Gothic" panose="020B0502020202020204" pitchFamily="34" charset="0"/>
              </a:rPr>
              <a:t>Wash equipment with hot soapy water</a:t>
            </a:r>
          </a:p>
          <a:p>
            <a:pPr marL="171450" indent="-171450">
              <a:buFont typeface="Arial" panose="020B0604020202020204" pitchFamily="34" charset="0"/>
              <a:buChar char="•"/>
            </a:pPr>
            <a:r>
              <a:rPr lang="en-GB" sz="1200" dirty="0">
                <a:latin typeface="Century Gothic" panose="020B0502020202020204" pitchFamily="34" charset="0"/>
              </a:rPr>
              <a:t>Bags and blazers outside, on the right</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6603" t="9597" r="7073" b="9445"/>
          <a:stretch/>
        </p:blipFill>
        <p:spPr>
          <a:xfrm>
            <a:off x="272798" y="5038487"/>
            <a:ext cx="2186246" cy="1317353"/>
          </a:xfrm>
          <a:prstGeom prst="rect">
            <a:avLst/>
          </a:prstGeom>
        </p:spPr>
      </p:pic>
      <p:pic>
        <p:nvPicPr>
          <p:cNvPr id="17" name="Picture 16"/>
          <p:cNvPicPr>
            <a:picLocks noChangeAspect="1"/>
          </p:cNvPicPr>
          <p:nvPr/>
        </p:nvPicPr>
        <p:blipFill>
          <a:blip r:embed="rId4"/>
          <a:stretch>
            <a:fillRect/>
          </a:stretch>
        </p:blipFill>
        <p:spPr>
          <a:xfrm>
            <a:off x="2598698" y="4041802"/>
            <a:ext cx="2569018" cy="2539658"/>
          </a:xfrm>
          <a:prstGeom prst="rect">
            <a:avLst/>
          </a:prstGeom>
        </p:spPr>
      </p:pic>
      <p:sp>
        <p:nvSpPr>
          <p:cNvPr id="16" name="TextBox 15"/>
          <p:cNvSpPr txBox="1"/>
          <p:nvPr/>
        </p:nvSpPr>
        <p:spPr>
          <a:xfrm>
            <a:off x="2598698" y="3811349"/>
            <a:ext cx="2433100" cy="276999"/>
          </a:xfrm>
          <a:prstGeom prst="rect">
            <a:avLst/>
          </a:prstGeom>
          <a:noFill/>
        </p:spPr>
        <p:txBody>
          <a:bodyPr wrap="square" rtlCol="0">
            <a:spAutoFit/>
          </a:bodyPr>
          <a:lstStyle/>
          <a:p>
            <a:r>
              <a:rPr lang="en-GB" sz="1200" u="sng" dirty="0">
                <a:latin typeface="Century Gothic" panose="020B0502020202020204" pitchFamily="34" charset="0"/>
              </a:rPr>
              <a:t>High risk foods</a:t>
            </a:r>
          </a:p>
        </p:txBody>
      </p:sp>
      <p:sp>
        <p:nvSpPr>
          <p:cNvPr id="20" name="TextBox 19"/>
          <p:cNvSpPr txBox="1"/>
          <p:nvPr/>
        </p:nvSpPr>
        <p:spPr>
          <a:xfrm>
            <a:off x="2607150" y="3832730"/>
            <a:ext cx="2746625" cy="2748729"/>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sp>
        <p:nvSpPr>
          <p:cNvPr id="21" name="TextBox 20"/>
          <p:cNvSpPr txBox="1"/>
          <p:nvPr/>
        </p:nvSpPr>
        <p:spPr>
          <a:xfrm>
            <a:off x="2607150" y="524612"/>
            <a:ext cx="2746625" cy="3231654"/>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Storing food safely</a:t>
            </a:r>
          </a:p>
          <a:p>
            <a:pPr marL="171450" indent="-171450">
              <a:buFont typeface="Arial" panose="020B0604020202020204" pitchFamily="34" charset="0"/>
              <a:buChar char="•"/>
            </a:pPr>
            <a:r>
              <a:rPr lang="en-US" sz="1200" dirty="0">
                <a:latin typeface="Century Gothic" panose="020B0502020202020204" pitchFamily="34" charset="0"/>
              </a:rPr>
              <a:t>Keep fridges and cupboards clean</a:t>
            </a:r>
          </a:p>
          <a:p>
            <a:pPr marL="171450" indent="-171450">
              <a:buFont typeface="Arial" panose="020B0604020202020204" pitchFamily="34" charset="0"/>
              <a:buChar char="•"/>
            </a:pPr>
            <a:r>
              <a:rPr lang="en-US" sz="1200" dirty="0">
                <a:latin typeface="Century Gothic" panose="020B0502020202020204" pitchFamily="34" charset="0"/>
              </a:rPr>
              <a:t>Fridge temp between 1°C and 4°C and freezer temp below 18°C </a:t>
            </a:r>
          </a:p>
          <a:p>
            <a:pPr marL="171450" indent="-171450">
              <a:buFont typeface="Arial" panose="020B0604020202020204" pitchFamily="34" charset="0"/>
              <a:buChar char="•"/>
            </a:pPr>
            <a:r>
              <a:rPr lang="en-US" sz="1200" dirty="0">
                <a:latin typeface="Century Gothic" panose="020B0502020202020204" pitchFamily="34" charset="0"/>
              </a:rPr>
              <a:t>Cover food</a:t>
            </a:r>
          </a:p>
          <a:p>
            <a:pPr marL="171450" indent="-171450">
              <a:buFont typeface="Arial" panose="020B0604020202020204" pitchFamily="34" charset="0"/>
              <a:buChar char="•"/>
            </a:pPr>
            <a:r>
              <a:rPr lang="en-US" sz="1200" dirty="0">
                <a:latin typeface="Century Gothic" panose="020B0502020202020204" pitchFamily="34" charset="0"/>
              </a:rPr>
              <a:t>Always follow instructions and eat within the use-by-date</a:t>
            </a:r>
          </a:p>
          <a:p>
            <a:pPr marL="171450" indent="-171450">
              <a:buFont typeface="Arial" panose="020B0604020202020204" pitchFamily="34" charset="0"/>
              <a:buChar char="•"/>
            </a:pPr>
            <a:r>
              <a:rPr lang="en-US" sz="1200" dirty="0">
                <a:latin typeface="Century Gothic" panose="020B0502020202020204" pitchFamily="34" charset="0"/>
              </a:rPr>
              <a:t>Keep raw meat at the bottom of the fridge to stop it dripping onto other food</a:t>
            </a:r>
          </a:p>
          <a:p>
            <a:pPr marL="171450" indent="-171450">
              <a:buFont typeface="Arial" panose="020B0604020202020204" pitchFamily="34" charset="0"/>
              <a:buChar char="•"/>
            </a:pPr>
            <a:r>
              <a:rPr lang="en-GB" sz="1200" dirty="0">
                <a:latin typeface="Century Gothic" panose="020B0502020202020204" pitchFamily="34" charset="0"/>
              </a:rPr>
              <a:t>No raw food next to cooked</a:t>
            </a:r>
          </a:p>
          <a:p>
            <a:pPr marL="171450" indent="-171450">
              <a:buFont typeface="Arial" panose="020B0604020202020204" pitchFamily="34" charset="0"/>
              <a:buChar char="•"/>
            </a:pPr>
            <a:r>
              <a:rPr lang="en-GB" sz="1200" dirty="0">
                <a:latin typeface="Century Gothic" panose="020B0502020202020204" pitchFamily="34" charset="0"/>
              </a:rPr>
              <a:t>No out of date food</a:t>
            </a:r>
          </a:p>
          <a:p>
            <a:pPr marL="171450" indent="-171450">
              <a:buFont typeface="Arial" panose="020B0604020202020204" pitchFamily="34" charset="0"/>
              <a:buChar char="•"/>
            </a:pPr>
            <a:r>
              <a:rPr lang="en-GB" sz="1200" dirty="0">
                <a:latin typeface="Century Gothic" panose="020B0502020202020204" pitchFamily="34" charset="0"/>
              </a:rPr>
              <a:t>No open cans</a:t>
            </a:r>
          </a:p>
          <a:p>
            <a:pPr marL="171450" indent="-171450">
              <a:buFont typeface="Arial" panose="020B0604020202020204" pitchFamily="34" charset="0"/>
              <a:buChar char="•"/>
            </a:pPr>
            <a:r>
              <a:rPr lang="en-GB" sz="1200" dirty="0">
                <a:latin typeface="Century Gothic" panose="020B0502020202020204" pitchFamily="34" charset="0"/>
              </a:rPr>
              <a:t>No over loading of food in containers</a:t>
            </a: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0409" y="551981"/>
            <a:ext cx="3452539" cy="4486537"/>
          </a:xfrm>
          <a:prstGeom prst="rect">
            <a:avLst/>
          </a:prstGeom>
        </p:spPr>
      </p:pic>
      <p:sp>
        <p:nvSpPr>
          <p:cNvPr id="23" name="TextBox 22"/>
          <p:cNvSpPr txBox="1"/>
          <p:nvPr/>
        </p:nvSpPr>
        <p:spPr>
          <a:xfrm>
            <a:off x="8436665" y="528718"/>
            <a:ext cx="3442279" cy="4614858"/>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1036" y="376373"/>
            <a:ext cx="2745185" cy="3877381"/>
          </a:xfrm>
          <a:prstGeom prst="rect">
            <a:avLst/>
          </a:prstGeom>
        </p:spPr>
      </p:pic>
      <p:sp>
        <p:nvSpPr>
          <p:cNvPr id="26" name="TextBox 25"/>
          <p:cNvSpPr txBox="1"/>
          <p:nvPr/>
        </p:nvSpPr>
        <p:spPr>
          <a:xfrm>
            <a:off x="5454686" y="520287"/>
            <a:ext cx="2881067" cy="3559630"/>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sp>
        <p:nvSpPr>
          <p:cNvPr id="27" name="TextBox 26"/>
          <p:cNvSpPr txBox="1"/>
          <p:nvPr/>
        </p:nvSpPr>
        <p:spPr>
          <a:xfrm>
            <a:off x="8436665" y="5207094"/>
            <a:ext cx="3442279" cy="1384995"/>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Key words</a:t>
            </a:r>
          </a:p>
          <a:p>
            <a:r>
              <a:rPr lang="en-GB" sz="1200" dirty="0">
                <a:latin typeface="Century Gothic" panose="020B0502020202020204" pitchFamily="34" charset="0"/>
              </a:rPr>
              <a:t>Cross contamination</a:t>
            </a:r>
          </a:p>
          <a:p>
            <a:r>
              <a:rPr lang="en-GB" sz="1200" dirty="0">
                <a:latin typeface="Century Gothic" panose="020B0502020202020204" pitchFamily="34" charset="0"/>
              </a:rPr>
              <a:t>Temperature</a:t>
            </a:r>
          </a:p>
          <a:p>
            <a:r>
              <a:rPr lang="en-GB" sz="1200" dirty="0">
                <a:latin typeface="Century Gothic" panose="020B0502020202020204" pitchFamily="34" charset="0"/>
              </a:rPr>
              <a:t>Hygiene</a:t>
            </a:r>
          </a:p>
          <a:p>
            <a:r>
              <a:rPr lang="en-GB" sz="1200" dirty="0">
                <a:latin typeface="Century Gothic" panose="020B0502020202020204" pitchFamily="34" charset="0"/>
              </a:rPr>
              <a:t>Safety</a:t>
            </a:r>
          </a:p>
          <a:p>
            <a:r>
              <a:rPr lang="en-GB" sz="1200" dirty="0">
                <a:latin typeface="Century Gothic" panose="020B0502020202020204" pitchFamily="34" charset="0"/>
              </a:rPr>
              <a:t>Hazards </a:t>
            </a:r>
            <a:endParaRPr lang="en-GB" sz="1200" u="sng" dirty="0">
              <a:latin typeface="Century Gothic" panose="020B0502020202020204" pitchFamily="34" charset="0"/>
            </a:endParaRPr>
          </a:p>
          <a:p>
            <a:r>
              <a:rPr lang="en-GB" sz="1200" dirty="0">
                <a:latin typeface="Century Gothic" panose="020B0502020202020204" pitchFamily="34" charset="0"/>
              </a:rPr>
              <a:t>Bacteria</a:t>
            </a:r>
            <a:r>
              <a:rPr lang="en-GB" sz="1200" u="sng" dirty="0">
                <a:latin typeface="Century Gothic" panose="020B0502020202020204" pitchFamily="34" charset="0"/>
              </a:rPr>
              <a:t> </a:t>
            </a:r>
            <a:endParaRPr lang="en-GB" sz="1200" dirty="0">
              <a:latin typeface="Century Gothic" panose="020B0502020202020204" pitchFamily="34" charset="0"/>
            </a:endParaRPr>
          </a:p>
        </p:txBody>
      </p:sp>
      <p:sp>
        <p:nvSpPr>
          <p:cNvPr id="28" name="TextBox 27"/>
          <p:cNvSpPr txBox="1"/>
          <p:nvPr/>
        </p:nvSpPr>
        <p:spPr>
          <a:xfrm>
            <a:off x="5445372" y="4221143"/>
            <a:ext cx="2881684" cy="2308324"/>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Weighing and measuring</a:t>
            </a:r>
          </a:p>
          <a:p>
            <a:r>
              <a:rPr lang="en-GB" sz="1200" dirty="0">
                <a:latin typeface="Century Gothic" panose="020B0502020202020204" pitchFamily="34" charset="0"/>
              </a:rPr>
              <a:t>Measuring jug       Measuring spoons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             </a:t>
            </a:r>
          </a:p>
          <a:p>
            <a:r>
              <a:rPr lang="en-GB" sz="1200" dirty="0">
                <a:latin typeface="Century Gothic" panose="020B0502020202020204" pitchFamily="34" charset="0"/>
              </a:rPr>
              <a:t>                                                  Scales  Temperature probe</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pic>
        <p:nvPicPr>
          <p:cNvPr id="25" name="Picture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4336" y="4669330"/>
            <a:ext cx="947985" cy="738313"/>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93617" y="4641826"/>
            <a:ext cx="727578" cy="727578"/>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13695" y="5673032"/>
            <a:ext cx="811147" cy="811147"/>
          </a:xfrm>
          <a:prstGeom prst="rect">
            <a:avLst/>
          </a:prstGeom>
        </p:spPr>
      </p:pic>
      <p:pic>
        <p:nvPicPr>
          <p:cNvPr id="31" name="Picture 3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94099" y="5843643"/>
            <a:ext cx="707947" cy="577161"/>
          </a:xfrm>
          <a:prstGeom prst="rect">
            <a:avLst/>
          </a:prstGeom>
        </p:spPr>
      </p:pic>
    </p:spTree>
    <p:extLst>
      <p:ext uri="{BB962C8B-B14F-4D97-AF65-F5344CB8AC3E}">
        <p14:creationId xmlns:p14="http://schemas.microsoft.com/office/powerpoint/2010/main" val="174528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1171" y="3299808"/>
            <a:ext cx="2746624" cy="3056032"/>
          </a:xfrm>
          <a:prstGeom prst="rect">
            <a:avLst/>
          </a:prstGeom>
          <a:solidFill>
            <a:schemeClr val="bg1"/>
          </a:solidFill>
          <a:ln w="31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93600" y="13488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itle 3"/>
          <p:cNvSpPr>
            <a:spLocks noGrp="1"/>
          </p:cNvSpPr>
          <p:nvPr>
            <p:ph type="title"/>
          </p:nvPr>
        </p:nvSpPr>
        <p:spPr>
          <a:xfrm>
            <a:off x="272797" y="152303"/>
            <a:ext cx="10515600" cy="399646"/>
          </a:xfrm>
        </p:spPr>
        <p:txBody>
          <a:bodyPr>
            <a:normAutofit/>
          </a:bodyPr>
          <a:lstStyle/>
          <a:p>
            <a:r>
              <a:rPr lang="en-GB" sz="1200" dirty="0">
                <a:latin typeface="Century Gothic" panose="020B0502020202020204" pitchFamily="34" charset="0"/>
              </a:rPr>
              <a:t>Yr. 9 Food Safety</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44924" y="74533"/>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272797" y="6410963"/>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12" name="TextBox 11"/>
          <p:cNvSpPr txBox="1"/>
          <p:nvPr/>
        </p:nvSpPr>
        <p:spPr>
          <a:xfrm>
            <a:off x="275373" y="520781"/>
            <a:ext cx="2186247" cy="1569660"/>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Personal hygiene</a:t>
            </a:r>
          </a:p>
          <a:p>
            <a:pPr marL="171450" indent="-171450">
              <a:buFont typeface="Arial" panose="020B0604020202020204" pitchFamily="34" charset="0"/>
              <a:buChar char="•"/>
            </a:pPr>
            <a:r>
              <a:rPr lang="en-GB" sz="1200" dirty="0">
                <a:latin typeface="Century Gothic" panose="020B0502020202020204" pitchFamily="34" charset="0"/>
              </a:rPr>
              <a:t>Wash hands</a:t>
            </a:r>
          </a:p>
          <a:p>
            <a:pPr marL="171450" indent="-171450">
              <a:buFont typeface="Arial" panose="020B0604020202020204" pitchFamily="34" charset="0"/>
              <a:buChar char="•"/>
            </a:pPr>
            <a:r>
              <a:rPr lang="en-GB" sz="1200" dirty="0">
                <a:latin typeface="Century Gothic" panose="020B0502020202020204" pitchFamily="34" charset="0"/>
              </a:rPr>
              <a:t>Hair tied up</a:t>
            </a:r>
          </a:p>
          <a:p>
            <a:pPr marL="171450" indent="-171450">
              <a:buFont typeface="Arial" panose="020B0604020202020204" pitchFamily="34" charset="0"/>
              <a:buChar char="•"/>
            </a:pPr>
            <a:r>
              <a:rPr lang="en-GB" sz="1200" dirty="0">
                <a:latin typeface="Century Gothic" panose="020B0502020202020204" pitchFamily="34" charset="0"/>
              </a:rPr>
              <a:t>Apron on</a:t>
            </a:r>
          </a:p>
          <a:p>
            <a:pPr marL="171450" indent="-171450">
              <a:buFont typeface="Arial" panose="020B0604020202020204" pitchFamily="34" charset="0"/>
              <a:buChar char="•"/>
            </a:pPr>
            <a:r>
              <a:rPr lang="en-GB" sz="1200" dirty="0">
                <a:latin typeface="Century Gothic" panose="020B0502020202020204" pitchFamily="34" charset="0"/>
              </a:rPr>
              <a:t>Nails short and clean </a:t>
            </a:r>
          </a:p>
          <a:p>
            <a:pPr marL="171450" indent="-171450">
              <a:buFont typeface="Arial" panose="020B0604020202020204" pitchFamily="34" charset="0"/>
              <a:buChar char="•"/>
            </a:pPr>
            <a:r>
              <a:rPr lang="en-GB" sz="1200" dirty="0">
                <a:latin typeface="Century Gothic" panose="020B0502020202020204" pitchFamily="34" charset="0"/>
              </a:rPr>
              <a:t>No jewellery </a:t>
            </a:r>
          </a:p>
          <a:p>
            <a:pPr marL="171450" indent="-171450">
              <a:buFont typeface="Arial" panose="020B0604020202020204" pitchFamily="34" charset="0"/>
              <a:buChar char="•"/>
            </a:pPr>
            <a:r>
              <a:rPr lang="en-GB" sz="1200" dirty="0">
                <a:latin typeface="Century Gothic" panose="020B0502020202020204" pitchFamily="34" charset="0"/>
              </a:rPr>
              <a:t>Blue plaster on cuts</a:t>
            </a:r>
          </a:p>
          <a:p>
            <a:pPr marL="171450" indent="-171450">
              <a:buFont typeface="Arial" panose="020B0604020202020204" pitchFamily="34" charset="0"/>
              <a:buChar char="•"/>
            </a:pPr>
            <a:r>
              <a:rPr lang="en-GB" sz="1200" dirty="0">
                <a:latin typeface="Century Gothic" panose="020B0502020202020204" pitchFamily="34" charset="0"/>
              </a:rPr>
              <a:t>Tie long hair up</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6603" t="9597" r="7073" b="9445"/>
          <a:stretch/>
        </p:blipFill>
        <p:spPr>
          <a:xfrm>
            <a:off x="296328" y="2189086"/>
            <a:ext cx="2186246" cy="1317353"/>
          </a:xfrm>
          <a:prstGeom prst="rect">
            <a:avLst/>
          </a:prstGeom>
        </p:spPr>
      </p:pic>
      <p:pic>
        <p:nvPicPr>
          <p:cNvPr id="17" name="Picture 16"/>
          <p:cNvPicPr>
            <a:picLocks noChangeAspect="1"/>
          </p:cNvPicPr>
          <p:nvPr/>
        </p:nvPicPr>
        <p:blipFill>
          <a:blip r:embed="rId4"/>
          <a:stretch>
            <a:fillRect/>
          </a:stretch>
        </p:blipFill>
        <p:spPr>
          <a:xfrm>
            <a:off x="5586740" y="3570619"/>
            <a:ext cx="2706743" cy="2649205"/>
          </a:xfrm>
          <a:prstGeom prst="rect">
            <a:avLst/>
          </a:prstGeom>
        </p:spPr>
      </p:pic>
      <p:sp>
        <p:nvSpPr>
          <p:cNvPr id="16" name="TextBox 15"/>
          <p:cNvSpPr txBox="1"/>
          <p:nvPr/>
        </p:nvSpPr>
        <p:spPr>
          <a:xfrm>
            <a:off x="5678670" y="3097161"/>
            <a:ext cx="2433100" cy="276999"/>
          </a:xfrm>
          <a:prstGeom prst="rect">
            <a:avLst/>
          </a:prstGeom>
          <a:noFill/>
        </p:spPr>
        <p:txBody>
          <a:bodyPr wrap="square" rtlCol="0">
            <a:spAutoFit/>
          </a:bodyPr>
          <a:lstStyle/>
          <a:p>
            <a:r>
              <a:rPr lang="en-GB" sz="1200" u="sng" dirty="0">
                <a:latin typeface="Century Gothic" panose="020B0502020202020204" pitchFamily="34" charset="0"/>
              </a:rPr>
              <a:t>High risk foods</a:t>
            </a:r>
          </a:p>
        </p:txBody>
      </p:sp>
      <p:sp>
        <p:nvSpPr>
          <p:cNvPr id="20" name="TextBox 19"/>
          <p:cNvSpPr txBox="1"/>
          <p:nvPr/>
        </p:nvSpPr>
        <p:spPr>
          <a:xfrm>
            <a:off x="5499305" y="2995356"/>
            <a:ext cx="2839132" cy="3416320"/>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1" name="TextBox 20"/>
          <p:cNvSpPr txBox="1"/>
          <p:nvPr/>
        </p:nvSpPr>
        <p:spPr>
          <a:xfrm>
            <a:off x="2607150" y="524612"/>
            <a:ext cx="2746625" cy="3231654"/>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Storing food safely</a:t>
            </a:r>
          </a:p>
          <a:p>
            <a:pPr marL="171450" indent="-171450">
              <a:buFont typeface="Arial" panose="020B0604020202020204" pitchFamily="34" charset="0"/>
              <a:buChar char="•"/>
            </a:pPr>
            <a:r>
              <a:rPr lang="en-US" sz="1200" dirty="0">
                <a:latin typeface="Century Gothic" panose="020B0502020202020204" pitchFamily="34" charset="0"/>
              </a:rPr>
              <a:t>Keep fridges and cupboards clean</a:t>
            </a:r>
          </a:p>
          <a:p>
            <a:pPr marL="171450" indent="-171450">
              <a:buFont typeface="Arial" panose="020B0604020202020204" pitchFamily="34" charset="0"/>
              <a:buChar char="•"/>
            </a:pPr>
            <a:r>
              <a:rPr lang="en-US" sz="1200" dirty="0">
                <a:latin typeface="Century Gothic" panose="020B0502020202020204" pitchFamily="34" charset="0"/>
              </a:rPr>
              <a:t>Fridge temp between 1°C and 4°C and freezer temp below 18°C </a:t>
            </a:r>
          </a:p>
          <a:p>
            <a:pPr marL="171450" indent="-171450">
              <a:buFont typeface="Arial" panose="020B0604020202020204" pitchFamily="34" charset="0"/>
              <a:buChar char="•"/>
            </a:pPr>
            <a:r>
              <a:rPr lang="en-US" sz="1200" dirty="0">
                <a:latin typeface="Century Gothic" panose="020B0502020202020204" pitchFamily="34" charset="0"/>
              </a:rPr>
              <a:t>Cover food</a:t>
            </a:r>
          </a:p>
          <a:p>
            <a:pPr marL="171450" indent="-171450">
              <a:buFont typeface="Arial" panose="020B0604020202020204" pitchFamily="34" charset="0"/>
              <a:buChar char="•"/>
            </a:pPr>
            <a:r>
              <a:rPr lang="en-US" sz="1200" dirty="0">
                <a:latin typeface="Century Gothic" panose="020B0502020202020204" pitchFamily="34" charset="0"/>
              </a:rPr>
              <a:t>Always follow instructions and eat within the use-by-date</a:t>
            </a:r>
          </a:p>
          <a:p>
            <a:pPr marL="171450" indent="-171450">
              <a:buFont typeface="Arial" panose="020B0604020202020204" pitchFamily="34" charset="0"/>
              <a:buChar char="•"/>
            </a:pPr>
            <a:r>
              <a:rPr lang="en-US" sz="1200" dirty="0">
                <a:latin typeface="Century Gothic" panose="020B0502020202020204" pitchFamily="34" charset="0"/>
              </a:rPr>
              <a:t>Keep raw meat at the bottom of the fridge to stop it dripping onto other food</a:t>
            </a:r>
          </a:p>
          <a:p>
            <a:pPr marL="171450" indent="-171450">
              <a:buFont typeface="Arial" panose="020B0604020202020204" pitchFamily="34" charset="0"/>
              <a:buChar char="•"/>
            </a:pPr>
            <a:r>
              <a:rPr lang="en-GB" sz="1200" dirty="0">
                <a:latin typeface="Century Gothic" panose="020B0502020202020204" pitchFamily="34" charset="0"/>
              </a:rPr>
              <a:t>No raw food next to cooked</a:t>
            </a:r>
          </a:p>
          <a:p>
            <a:pPr marL="171450" indent="-171450">
              <a:buFont typeface="Arial" panose="020B0604020202020204" pitchFamily="34" charset="0"/>
              <a:buChar char="•"/>
            </a:pPr>
            <a:r>
              <a:rPr lang="en-GB" sz="1200" dirty="0">
                <a:latin typeface="Century Gothic" panose="020B0502020202020204" pitchFamily="34" charset="0"/>
              </a:rPr>
              <a:t>No out of date food</a:t>
            </a:r>
          </a:p>
          <a:p>
            <a:pPr marL="171450" indent="-171450">
              <a:buFont typeface="Arial" panose="020B0604020202020204" pitchFamily="34" charset="0"/>
              <a:buChar char="•"/>
            </a:pPr>
            <a:r>
              <a:rPr lang="en-GB" sz="1200" dirty="0">
                <a:latin typeface="Century Gothic" panose="020B0502020202020204" pitchFamily="34" charset="0"/>
              </a:rPr>
              <a:t>No open cans</a:t>
            </a:r>
          </a:p>
          <a:p>
            <a:pPr marL="171450" indent="-171450">
              <a:buFont typeface="Arial" panose="020B0604020202020204" pitchFamily="34" charset="0"/>
              <a:buChar char="•"/>
            </a:pPr>
            <a:r>
              <a:rPr lang="en-GB" sz="1200" dirty="0">
                <a:latin typeface="Century Gothic" panose="020B0502020202020204" pitchFamily="34" charset="0"/>
              </a:rPr>
              <a:t>No over loading of food in containers</a:t>
            </a: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0409" y="551981"/>
            <a:ext cx="3452539" cy="4486537"/>
          </a:xfrm>
          <a:prstGeom prst="rect">
            <a:avLst/>
          </a:prstGeom>
        </p:spPr>
      </p:pic>
      <p:sp>
        <p:nvSpPr>
          <p:cNvPr id="23" name="TextBox 22"/>
          <p:cNvSpPr txBox="1"/>
          <p:nvPr/>
        </p:nvSpPr>
        <p:spPr>
          <a:xfrm>
            <a:off x="8436665" y="528718"/>
            <a:ext cx="3442279" cy="4614858"/>
          </a:xfrm>
          <a:prstGeom prst="rect">
            <a:avLst/>
          </a:prstGeom>
          <a:noFill/>
          <a:ln w="3175">
            <a:solidFill>
              <a:schemeClr val="tx1">
                <a:lumMod val="50000"/>
                <a:lumOff val="50000"/>
              </a:schemeClr>
            </a:solidFill>
          </a:ln>
        </p:spPr>
        <p:txBody>
          <a:bodyPr wrap="square" rtlCol="0">
            <a:spAutoFit/>
          </a:bodyPr>
          <a:lstStyle/>
          <a:p>
            <a:endParaRPr lang="en-GB" sz="1200" dirty="0">
              <a:latin typeface="Century Gothic" panose="020B0502020202020204" pitchFamily="34" charset="0"/>
            </a:endParaRPr>
          </a:p>
        </p:txBody>
      </p:sp>
      <p:sp>
        <p:nvSpPr>
          <p:cNvPr id="27" name="TextBox 26"/>
          <p:cNvSpPr txBox="1"/>
          <p:nvPr/>
        </p:nvSpPr>
        <p:spPr>
          <a:xfrm>
            <a:off x="8436665" y="5207094"/>
            <a:ext cx="3442279" cy="1384995"/>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Key words</a:t>
            </a:r>
          </a:p>
          <a:p>
            <a:r>
              <a:rPr lang="en-GB" sz="1200" dirty="0">
                <a:latin typeface="Century Gothic" panose="020B0502020202020204" pitchFamily="34" charset="0"/>
              </a:rPr>
              <a:t>Cross contamination</a:t>
            </a:r>
          </a:p>
          <a:p>
            <a:r>
              <a:rPr lang="en-GB" sz="1200" dirty="0">
                <a:latin typeface="Century Gothic" panose="020B0502020202020204" pitchFamily="34" charset="0"/>
              </a:rPr>
              <a:t>Temperature</a:t>
            </a:r>
          </a:p>
          <a:p>
            <a:r>
              <a:rPr lang="en-GB" sz="1200" dirty="0">
                <a:latin typeface="Century Gothic" panose="020B0502020202020204" pitchFamily="34" charset="0"/>
              </a:rPr>
              <a:t>Hygiene</a:t>
            </a:r>
          </a:p>
          <a:p>
            <a:r>
              <a:rPr lang="en-GB" sz="1200" dirty="0">
                <a:latin typeface="Century Gothic" panose="020B0502020202020204" pitchFamily="34" charset="0"/>
              </a:rPr>
              <a:t>Safety</a:t>
            </a:r>
          </a:p>
          <a:p>
            <a:r>
              <a:rPr lang="en-GB" sz="1200" dirty="0">
                <a:latin typeface="Century Gothic" panose="020B0502020202020204" pitchFamily="34" charset="0"/>
              </a:rPr>
              <a:t>Hazards </a:t>
            </a:r>
            <a:endParaRPr lang="en-GB" sz="1200" u="sng" dirty="0">
              <a:latin typeface="Century Gothic" panose="020B0502020202020204" pitchFamily="34" charset="0"/>
            </a:endParaRPr>
          </a:p>
          <a:p>
            <a:r>
              <a:rPr lang="en-GB" sz="1200" dirty="0">
                <a:latin typeface="Century Gothic" panose="020B0502020202020204" pitchFamily="34" charset="0"/>
              </a:rPr>
              <a:t>Bacteria</a:t>
            </a:r>
            <a:r>
              <a:rPr lang="en-GB" sz="1200" u="sng" dirty="0">
                <a:latin typeface="Century Gothic" panose="020B0502020202020204" pitchFamily="34" charset="0"/>
              </a:rPr>
              <a:t> </a:t>
            </a:r>
            <a:endParaRPr lang="en-GB" sz="1200" dirty="0">
              <a:latin typeface="Century Gothic" panose="020B0502020202020204" pitchFamily="34" charset="0"/>
            </a:endParaRPr>
          </a:p>
        </p:txBody>
      </p:sp>
      <p:sp>
        <p:nvSpPr>
          <p:cNvPr id="2" name="TextBox 1"/>
          <p:cNvSpPr txBox="1"/>
          <p:nvPr/>
        </p:nvSpPr>
        <p:spPr>
          <a:xfrm>
            <a:off x="5499305" y="520780"/>
            <a:ext cx="2834864" cy="2308324"/>
          </a:xfrm>
          <a:prstGeom prst="rect">
            <a:avLst/>
          </a:prstGeom>
          <a:noFill/>
          <a:ln>
            <a:solidFill>
              <a:schemeClr val="bg1">
                <a:lumMod val="50000"/>
              </a:schemeClr>
            </a:solidFill>
          </a:ln>
        </p:spPr>
        <p:txBody>
          <a:bodyPr wrap="square" rtlCol="0">
            <a:spAutoFit/>
          </a:bodyPr>
          <a:lstStyle/>
          <a:p>
            <a:r>
              <a:rPr lang="en-GB" sz="1200" u="sng" dirty="0">
                <a:latin typeface="Century Gothic" panose="020B0502020202020204" pitchFamily="34" charset="0"/>
              </a:rPr>
              <a:t>Signs of food spoilage </a:t>
            </a:r>
          </a:p>
          <a:p>
            <a:endParaRPr lang="en-GB" sz="1200" u="sng" dirty="0">
              <a:latin typeface="Century Gothic" panose="020B0502020202020204" pitchFamily="34" charset="0"/>
            </a:endParaRPr>
          </a:p>
          <a:p>
            <a:pPr marL="171450" indent="-171450">
              <a:buFont typeface="Arial" panose="020B0604020202020204" pitchFamily="34" charset="0"/>
              <a:buChar char="•"/>
            </a:pPr>
            <a:r>
              <a:rPr lang="en-GB" sz="1200" dirty="0">
                <a:latin typeface="Century Gothic" panose="020B0502020202020204" pitchFamily="34" charset="0"/>
              </a:rPr>
              <a:t>Bubble or foam</a:t>
            </a:r>
          </a:p>
          <a:p>
            <a:pPr marL="171450" indent="-171450">
              <a:buFont typeface="Arial" panose="020B0604020202020204" pitchFamily="34" charset="0"/>
              <a:buChar char="•"/>
            </a:pPr>
            <a:r>
              <a:rPr lang="en-GB" sz="1200" dirty="0">
                <a:latin typeface="Century Gothic" panose="020B0502020202020204" pitchFamily="34" charset="0"/>
              </a:rPr>
              <a:t>Slime </a:t>
            </a:r>
          </a:p>
          <a:p>
            <a:pPr marL="171450" indent="-171450">
              <a:buFont typeface="Arial" panose="020B0604020202020204" pitchFamily="34" charset="0"/>
              <a:buChar char="•"/>
            </a:pPr>
            <a:r>
              <a:rPr lang="en-GB" sz="1200" dirty="0">
                <a:latin typeface="Century Gothic" panose="020B0502020202020204" pitchFamily="34" charset="0"/>
              </a:rPr>
              <a:t>Fuzzy growth </a:t>
            </a:r>
          </a:p>
          <a:p>
            <a:pPr marL="171450" indent="-171450">
              <a:buFont typeface="Arial" panose="020B0604020202020204" pitchFamily="34" charset="0"/>
              <a:buChar char="•"/>
            </a:pPr>
            <a:r>
              <a:rPr lang="en-GB" sz="1200" dirty="0">
                <a:latin typeface="Century Gothic" panose="020B0502020202020204" pitchFamily="34" charset="0"/>
              </a:rPr>
              <a:t>Circular pattern of growth</a:t>
            </a:r>
          </a:p>
          <a:p>
            <a:pPr marL="171450" indent="-171450">
              <a:buFont typeface="Arial" panose="020B0604020202020204" pitchFamily="34" charset="0"/>
              <a:buChar char="•"/>
            </a:pPr>
            <a:r>
              <a:rPr lang="en-GB" sz="1200" dirty="0">
                <a:latin typeface="Century Gothic" panose="020B0502020202020204" pitchFamily="34" charset="0"/>
              </a:rPr>
              <a:t>Off odour</a:t>
            </a:r>
          </a:p>
          <a:p>
            <a:pPr marL="171450" indent="-171450">
              <a:buFont typeface="Arial" panose="020B0604020202020204" pitchFamily="34" charset="0"/>
              <a:buChar char="•"/>
            </a:pPr>
            <a:r>
              <a:rPr lang="en-GB" sz="1200" dirty="0">
                <a:latin typeface="Century Gothic" panose="020B0502020202020204" pitchFamily="34" charset="0"/>
              </a:rPr>
              <a:t>Discolouration</a:t>
            </a:r>
          </a:p>
          <a:p>
            <a:pPr marL="171450" indent="-171450">
              <a:buFont typeface="Arial" panose="020B0604020202020204" pitchFamily="34" charset="0"/>
              <a:buChar char="•"/>
            </a:pPr>
            <a:r>
              <a:rPr lang="en-GB" sz="1200" dirty="0">
                <a:latin typeface="Century Gothic" panose="020B0502020202020204" pitchFamily="34" charset="0"/>
              </a:rPr>
              <a:t>Mushy texture</a:t>
            </a:r>
          </a:p>
          <a:p>
            <a:pPr marL="171450" indent="-171450">
              <a:buFont typeface="Arial" panose="020B0604020202020204" pitchFamily="34" charset="0"/>
              <a:buChar char="•"/>
            </a:pPr>
            <a:r>
              <a:rPr lang="en-GB" sz="1200" dirty="0">
                <a:latin typeface="Century Gothic" panose="020B0502020202020204" pitchFamily="34" charset="0"/>
              </a:rPr>
              <a:t>Cloudy appearance</a:t>
            </a:r>
          </a:p>
          <a:p>
            <a:pPr marL="171450" indent="-171450">
              <a:buFont typeface="Arial" panose="020B0604020202020204" pitchFamily="34" charset="0"/>
              <a:buChar char="•"/>
            </a:pPr>
            <a:r>
              <a:rPr lang="en-GB" sz="1200" dirty="0">
                <a:latin typeface="Century Gothic" panose="020B0502020202020204" pitchFamily="34" charset="0"/>
              </a:rPr>
              <a:t>Soft spots or broken skin (on </a:t>
            </a:r>
            <a:r>
              <a:rPr lang="en-GB" sz="1200" dirty="0" err="1">
                <a:latin typeface="Century Gothic" panose="020B0502020202020204" pitchFamily="34" charset="0"/>
              </a:rPr>
              <a:t>f&amp;V</a:t>
            </a:r>
            <a:r>
              <a:rPr lang="en-GB" sz="1200" dirty="0">
                <a:latin typeface="Century Gothic" panose="020B0502020202020204" pitchFamily="34" charset="0"/>
              </a:rPr>
              <a:t>)</a:t>
            </a:r>
          </a:p>
          <a:p>
            <a:pPr marL="171450" indent="-171450">
              <a:buFont typeface="Arial" panose="020B0604020202020204" pitchFamily="34" charset="0"/>
              <a:buChar char="•"/>
            </a:pPr>
            <a:endParaRPr lang="en-GB" sz="1200" dirty="0">
              <a:latin typeface="Century Gothic" panose="020B0502020202020204" pitchFamily="34" charset="0"/>
            </a:endParaRPr>
          </a:p>
        </p:txBody>
      </p:sp>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1623" t="2454" r="1398" b="2756"/>
          <a:stretch/>
        </p:blipFill>
        <p:spPr>
          <a:xfrm>
            <a:off x="463826" y="3859786"/>
            <a:ext cx="4445503" cy="2590800"/>
          </a:xfrm>
          <a:prstGeom prst="rect">
            <a:avLst/>
          </a:prstGeom>
        </p:spPr>
      </p:pic>
    </p:spTree>
    <p:extLst>
      <p:ext uri="{BB962C8B-B14F-4D97-AF65-F5344CB8AC3E}">
        <p14:creationId xmlns:p14="http://schemas.microsoft.com/office/powerpoint/2010/main" val="123170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29A12-D0AB-4790-AADC-3940F08983E6}"/>
              </a:ext>
            </a:extLst>
          </p:cNvPr>
          <p:cNvSpPr>
            <a:spLocks noGrp="1"/>
          </p:cNvSpPr>
          <p:nvPr>
            <p:ph type="title"/>
          </p:nvPr>
        </p:nvSpPr>
        <p:spPr/>
        <p:txBody>
          <a:bodyPr/>
          <a:lstStyle/>
          <a:p>
            <a:r>
              <a:rPr lang="en-US" dirty="0">
                <a:cs typeface="Calibri Light"/>
              </a:rPr>
              <a:t>Autumn 2</a:t>
            </a:r>
            <a:endParaRPr lang="en-US" dirty="0"/>
          </a:p>
        </p:txBody>
      </p:sp>
      <p:sp>
        <p:nvSpPr>
          <p:cNvPr id="3" name="Content Placeholder 2">
            <a:extLst>
              <a:ext uri="{FF2B5EF4-FFF2-40B4-BE49-F238E27FC236}">
                <a16:creationId xmlns:a16="http://schemas.microsoft.com/office/drawing/2014/main" id="{CF7C8A6C-9059-4C4C-BCA7-E94A17349D6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199199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96252" y="140102"/>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rot="16200000">
            <a:off x="-1077175" y="5093676"/>
            <a:ext cx="2803379" cy="399646"/>
          </a:xfrm>
        </p:spPr>
        <p:txBody>
          <a:bodyPr>
            <a:normAutofit/>
          </a:bodyPr>
          <a:lstStyle/>
          <a:p>
            <a:r>
              <a:rPr lang="en-GB" sz="1200" dirty="0">
                <a:latin typeface="Century Gothic" panose="020B0502020202020204" pitchFamily="34" charset="0"/>
              </a:rPr>
              <a:t>Yr. 7 Nutrition and Knife skills</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rot="16200000">
            <a:off x="-883701" y="1111802"/>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rot="16200000">
            <a:off x="10706893" y="5104857"/>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359" b="2500"/>
          <a:stretch/>
        </p:blipFill>
        <p:spPr>
          <a:xfrm rot="16200000">
            <a:off x="-506635" y="1312994"/>
            <a:ext cx="6307943" cy="4245997"/>
          </a:xfrm>
          <a:prstGeom prst="rect">
            <a:avLst/>
          </a:prstGeom>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3208" b="15472"/>
          <a:stretch/>
        </p:blipFill>
        <p:spPr>
          <a:xfrm rot="16200000">
            <a:off x="3510196" y="1553957"/>
            <a:ext cx="6421942" cy="3690683"/>
          </a:xfrm>
          <a:prstGeom prst="rect">
            <a:avLst/>
          </a:prstGeom>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l="7881" t="14956" r="5613" b="5971"/>
          <a:stretch/>
        </p:blipFill>
        <p:spPr>
          <a:xfrm rot="16200000">
            <a:off x="8969572" y="1718685"/>
            <a:ext cx="2617495" cy="2806811"/>
          </a:xfrm>
          <a:prstGeom prst="rect">
            <a:avLst/>
          </a:prstGeom>
        </p:spPr>
      </p:pic>
      <p:sp>
        <p:nvSpPr>
          <p:cNvPr id="10" name="Title 3"/>
          <p:cNvSpPr txBox="1">
            <a:spLocks/>
          </p:cNvSpPr>
          <p:nvPr/>
        </p:nvSpPr>
        <p:spPr>
          <a:xfrm rot="16200000">
            <a:off x="7335792" y="2914828"/>
            <a:ext cx="2803379" cy="3996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200" u="sng" dirty="0">
                <a:latin typeface="Century Gothic" panose="020B0502020202020204" pitchFamily="34" charset="0"/>
              </a:rPr>
              <a:t> Knife skills</a:t>
            </a:r>
          </a:p>
        </p:txBody>
      </p:sp>
      <p:pic>
        <p:nvPicPr>
          <p:cNvPr id="7" name="Picture 6"/>
          <p:cNvPicPr>
            <a:picLocks noChangeAspect="1"/>
          </p:cNvPicPr>
          <p:nvPr/>
        </p:nvPicPr>
        <p:blipFill rotWithShape="1">
          <a:blip r:embed="rId6">
            <a:extLst>
              <a:ext uri="{28A0092B-C50C-407E-A947-70E740481C1C}">
                <a14:useLocalDpi xmlns:a14="http://schemas.microsoft.com/office/drawing/2010/main" val="0"/>
              </a:ext>
            </a:extLst>
          </a:blip>
          <a:srcRect l="13869" t="2348" r="16287" b="2209"/>
          <a:stretch/>
        </p:blipFill>
        <p:spPr>
          <a:xfrm rot="16200000">
            <a:off x="9185404" y="4015168"/>
            <a:ext cx="2073623" cy="3075970"/>
          </a:xfrm>
          <a:prstGeom prst="rect">
            <a:avLst/>
          </a:prstGeom>
        </p:spPr>
      </p:pic>
      <p:sp>
        <p:nvSpPr>
          <p:cNvPr id="13" name="TextBox 12"/>
          <p:cNvSpPr txBox="1"/>
          <p:nvPr/>
        </p:nvSpPr>
        <p:spPr>
          <a:xfrm rot="16200000">
            <a:off x="9268956" y="-33115"/>
            <a:ext cx="1331802" cy="2123658"/>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Key words</a:t>
            </a:r>
          </a:p>
          <a:p>
            <a:r>
              <a:rPr lang="en-GB" sz="1200" dirty="0">
                <a:latin typeface="Century Gothic" panose="020B0502020202020204" pitchFamily="34" charset="0"/>
              </a:rPr>
              <a:t>Nutrients</a:t>
            </a:r>
          </a:p>
          <a:p>
            <a:r>
              <a:rPr lang="en-GB" sz="1200" dirty="0">
                <a:latin typeface="Century Gothic" panose="020B0502020202020204" pitchFamily="34" charset="0"/>
              </a:rPr>
              <a:t>Healthy</a:t>
            </a:r>
          </a:p>
          <a:p>
            <a:r>
              <a:rPr lang="en-GB" sz="1200" dirty="0">
                <a:latin typeface="Century Gothic" panose="020B0502020202020204" pitchFamily="34" charset="0"/>
              </a:rPr>
              <a:t>Balanced</a:t>
            </a:r>
          </a:p>
          <a:p>
            <a:r>
              <a:rPr lang="en-GB" sz="1200" dirty="0">
                <a:latin typeface="Century Gothic" panose="020B0502020202020204" pitchFamily="34" charset="0"/>
              </a:rPr>
              <a:t>Nutrition</a:t>
            </a:r>
          </a:p>
          <a:p>
            <a:r>
              <a:rPr lang="en-GB" sz="1200" dirty="0">
                <a:latin typeface="Century Gothic" panose="020B0502020202020204" pitchFamily="34" charset="0"/>
              </a:rPr>
              <a:t>Variety</a:t>
            </a:r>
          </a:p>
          <a:p>
            <a:r>
              <a:rPr lang="en-GB" sz="1200" dirty="0">
                <a:latin typeface="Century Gothic" panose="020B0502020202020204" pitchFamily="34" charset="0"/>
              </a:rPr>
              <a:t>Julienne </a:t>
            </a:r>
          </a:p>
          <a:p>
            <a:r>
              <a:rPr lang="en-GB" sz="1200" dirty="0">
                <a:latin typeface="Century Gothic" panose="020B0502020202020204" pitchFamily="34" charset="0"/>
              </a:rPr>
              <a:t>Batonnet</a:t>
            </a:r>
          </a:p>
          <a:p>
            <a:r>
              <a:rPr lang="en-GB" sz="1200" dirty="0" err="1">
                <a:latin typeface="Century Gothic" panose="020B0502020202020204" pitchFamily="34" charset="0"/>
              </a:rPr>
              <a:t>Brunoise</a:t>
            </a:r>
            <a:endParaRPr lang="en-GB" sz="1200" dirty="0">
              <a:latin typeface="Century Gothic" panose="020B0502020202020204" pitchFamily="34" charset="0"/>
            </a:endParaRPr>
          </a:p>
          <a:p>
            <a:r>
              <a:rPr lang="en-GB" sz="1200" dirty="0">
                <a:latin typeface="Century Gothic" panose="020B0502020202020204" pitchFamily="34" charset="0"/>
              </a:rPr>
              <a:t>Claw grip</a:t>
            </a:r>
          </a:p>
          <a:p>
            <a:r>
              <a:rPr lang="en-GB" sz="1200" dirty="0">
                <a:latin typeface="Century Gothic" panose="020B0502020202020204" pitchFamily="34" charset="0"/>
              </a:rPr>
              <a:t>Bridge hold</a:t>
            </a:r>
          </a:p>
        </p:txBody>
      </p:sp>
    </p:spTree>
    <p:extLst>
      <p:ext uri="{BB962C8B-B14F-4D97-AF65-F5344CB8AC3E}">
        <p14:creationId xmlns:p14="http://schemas.microsoft.com/office/powerpoint/2010/main" val="210783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8266303" y="204434"/>
            <a:ext cx="3503783" cy="6385530"/>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66305" y="188325"/>
            <a:ext cx="3576623" cy="631511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24690" y="103411"/>
            <a:ext cx="11862262" cy="6591778"/>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rot="16200000">
            <a:off x="-1077175" y="5093676"/>
            <a:ext cx="2803379" cy="399646"/>
          </a:xfrm>
        </p:spPr>
        <p:txBody>
          <a:bodyPr>
            <a:normAutofit/>
          </a:bodyPr>
          <a:lstStyle/>
          <a:p>
            <a:r>
              <a:rPr lang="en-GB" sz="1200" dirty="0">
                <a:latin typeface="Century Gothic" panose="020B0502020202020204" pitchFamily="34" charset="0"/>
              </a:rPr>
              <a:t>Yr. 8 Nutrition</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rot="16200000">
            <a:off x="-883701" y="1111802"/>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rot="16200000">
            <a:off x="10706893" y="5104857"/>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9055" b="15472"/>
          <a:stretch/>
        </p:blipFill>
        <p:spPr>
          <a:xfrm rot="16200000">
            <a:off x="-1009858" y="1695504"/>
            <a:ext cx="6439665" cy="3425307"/>
          </a:xfrm>
          <a:prstGeom prst="rect">
            <a:avLst/>
          </a:prstGeom>
        </p:spPr>
      </p:pic>
      <p:pic>
        <p:nvPicPr>
          <p:cNvPr id="6" name="Picture 5"/>
          <p:cNvPicPr>
            <a:picLocks noChangeAspect="1"/>
          </p:cNvPicPr>
          <p:nvPr/>
        </p:nvPicPr>
        <p:blipFill rotWithShape="1">
          <a:blip r:embed="rId4"/>
          <a:srcRect l="37893" t="35844" r="25079" b="15811"/>
          <a:stretch/>
        </p:blipFill>
        <p:spPr>
          <a:xfrm rot="16200000">
            <a:off x="2956771" y="1287327"/>
            <a:ext cx="6120880" cy="4241659"/>
          </a:xfrm>
          <a:prstGeom prst="rect">
            <a:avLst/>
          </a:prstGeom>
        </p:spPr>
      </p:pic>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166" t="21139" r="7508" b="-1214"/>
          <a:stretch/>
        </p:blipFill>
        <p:spPr>
          <a:xfrm rot="16200000">
            <a:off x="7949293" y="3888239"/>
            <a:ext cx="3140337" cy="2090057"/>
          </a:xfrm>
          <a:prstGeom prst="rect">
            <a:avLst/>
          </a:prstGeom>
        </p:spPr>
      </p:pic>
      <p:pic>
        <p:nvPicPr>
          <p:cNvPr id="16" name="Picture 15"/>
          <p:cNvPicPr>
            <a:picLocks noChangeAspect="1"/>
          </p:cNvPicPr>
          <p:nvPr/>
        </p:nvPicPr>
        <p:blipFill rotWithShape="1">
          <a:blip r:embed="rId6">
            <a:extLst>
              <a:ext uri="{28A0092B-C50C-407E-A947-70E740481C1C}">
                <a14:useLocalDpi xmlns:a14="http://schemas.microsoft.com/office/drawing/2010/main" val="0"/>
              </a:ext>
            </a:extLst>
          </a:blip>
          <a:srcRect l="2903" t="6200" r="10024" b="6309"/>
          <a:stretch/>
        </p:blipFill>
        <p:spPr>
          <a:xfrm rot="16200000">
            <a:off x="8913411" y="689513"/>
            <a:ext cx="3245339" cy="2448238"/>
          </a:xfrm>
          <a:prstGeom prst="rect">
            <a:avLst/>
          </a:prstGeom>
        </p:spPr>
      </p:pic>
      <p:sp>
        <p:nvSpPr>
          <p:cNvPr id="18" name="TextBox 17"/>
          <p:cNvSpPr txBox="1"/>
          <p:nvPr/>
        </p:nvSpPr>
        <p:spPr>
          <a:xfrm>
            <a:off x="8202172" y="164684"/>
            <a:ext cx="3576625" cy="6463308"/>
          </a:xfrm>
          <a:prstGeom prst="rect">
            <a:avLst/>
          </a:prstGeom>
          <a:noFill/>
          <a:ln>
            <a:solidFill>
              <a:schemeClr val="bg1">
                <a:lumMod val="50000"/>
              </a:schemeClr>
            </a:solid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0" name="Title 3"/>
          <p:cNvSpPr txBox="1">
            <a:spLocks/>
          </p:cNvSpPr>
          <p:nvPr/>
        </p:nvSpPr>
        <p:spPr>
          <a:xfrm rot="16200000">
            <a:off x="6970728" y="4996169"/>
            <a:ext cx="2803379" cy="3996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200" dirty="0">
                <a:latin typeface="Century Gothic" panose="020B0502020202020204" pitchFamily="34" charset="0"/>
              </a:rPr>
              <a:t>Diet through life stages</a:t>
            </a:r>
          </a:p>
        </p:txBody>
      </p:sp>
      <p:pic>
        <p:nvPicPr>
          <p:cNvPr id="22" name="Picture 21"/>
          <p:cNvPicPr>
            <a:picLocks noChangeAspect="1"/>
          </p:cNvPicPr>
          <p:nvPr/>
        </p:nvPicPr>
        <p:blipFill rotWithShape="1">
          <a:blip r:embed="rId7" cstate="print">
            <a:extLst>
              <a:ext uri="{28A0092B-C50C-407E-A947-70E740481C1C}">
                <a14:useLocalDpi xmlns:a14="http://schemas.microsoft.com/office/drawing/2010/main" val="0"/>
              </a:ext>
            </a:extLst>
          </a:blip>
          <a:srcRect l="46982" t="1" r="1" b="32680"/>
          <a:stretch/>
        </p:blipFill>
        <p:spPr>
          <a:xfrm rot="16200000">
            <a:off x="10197205" y="4438392"/>
            <a:ext cx="1748683" cy="1397082"/>
          </a:xfrm>
          <a:prstGeom prst="rect">
            <a:avLst/>
          </a:prstGeom>
        </p:spPr>
      </p:pic>
      <p:pic>
        <p:nvPicPr>
          <p:cNvPr id="24" name="Picture 23"/>
          <p:cNvPicPr>
            <a:picLocks noChangeAspect="1"/>
          </p:cNvPicPr>
          <p:nvPr/>
        </p:nvPicPr>
        <p:blipFill rotWithShape="1">
          <a:blip r:embed="rId8" cstate="print">
            <a:extLst>
              <a:ext uri="{28A0092B-C50C-407E-A947-70E740481C1C}">
                <a14:useLocalDpi xmlns:a14="http://schemas.microsoft.com/office/drawing/2010/main" val="0"/>
              </a:ext>
            </a:extLst>
          </a:blip>
          <a:srcRect l="11663" t="17839" r="55869" b="30708"/>
          <a:stretch/>
        </p:blipFill>
        <p:spPr>
          <a:xfrm rot="16200000">
            <a:off x="8287827" y="1304452"/>
            <a:ext cx="961377" cy="958630"/>
          </a:xfrm>
          <a:prstGeom prst="rect">
            <a:avLst/>
          </a:prstGeom>
        </p:spPr>
      </p:pic>
    </p:spTree>
    <p:extLst>
      <p:ext uri="{BB962C8B-B14F-4D97-AF65-F5344CB8AC3E}">
        <p14:creationId xmlns:p14="http://schemas.microsoft.com/office/powerpoint/2010/main" val="3710657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96252" y="140102"/>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rot="16200000">
            <a:off x="-1077175" y="5093676"/>
            <a:ext cx="2803379" cy="399646"/>
          </a:xfrm>
        </p:spPr>
        <p:txBody>
          <a:bodyPr>
            <a:normAutofit/>
          </a:bodyPr>
          <a:lstStyle/>
          <a:p>
            <a:r>
              <a:rPr lang="en-GB" sz="1200" dirty="0">
                <a:latin typeface="Century Gothic" panose="020B0502020202020204" pitchFamily="34" charset="0"/>
              </a:rPr>
              <a:t>Yr. 9 Nutrition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rot="16200000">
            <a:off x="-883701" y="1111802"/>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rot="16200000">
            <a:off x="10706893" y="5104857"/>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8483" b="15471"/>
          <a:stretch/>
        </p:blipFill>
        <p:spPr>
          <a:xfrm rot="16200000">
            <a:off x="-1066471" y="1673641"/>
            <a:ext cx="6421942" cy="3451308"/>
          </a:xfrm>
          <a:prstGeom prst="rect">
            <a:avLst/>
          </a:prstGeom>
        </p:spPr>
      </p:pic>
      <p:sp>
        <p:nvSpPr>
          <p:cNvPr id="6" name="AutoShape 2" descr="data:image/jpg;base64,%20/9j/4AAQSkZJRgABAQEAYABgAAD/2wBDAAUDBAQEAwUEBAQFBQUGBwwIBwcHBw8LCwkMEQ8SEhEPERETFhwXExQaFRERGCEYGh0dHx8fExciJCIeJBweHx7/2wBDAQUFBQcGBw4ICA4eFBEUHh4eHh4eHh4eHh4eHh4eHh4eHh4eHh4eHh4eHh4eHh4eHh4eHh4eHh4eHh4eHh4eHh7/wAARCAIyAY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zwlrHxT8S6DDrVpceD7eCeSYRxy2dwzqEldBkiUAn5c9K1Wj+LaqWOoeCsAZ/wCPG5/+PVJ8Df8AkmGmf9dbr/0plrs5/wDUSf7p/lQB5h4J1j4seJvC9lrkVz4MgS6DkRtZXJK7XZeol/2a2fK+Ln/QQ8Ff+ANz/wDHqf8AAr/klOif7s3/AKOeu2oA4byvi5/0EPBX/gDc/wDx6sXVta+K+n+KdD0N7nwa76qZwsgsrnCeVGX5Hm85xivU64Xxl/yVjwH/AL1//wCk5oAXyvi5/wBBDwV/4A3P/wAeo8r4uf8AQQ8Ff+ANz/8AHq7migDhTH8WwCTqHgrgf8+Nz/8AHqx/BesfFjxJ4bt9YjufBkCzPKmxrK5JGyV4+vm99ufxr1CT/Vt9DXF/A7/kmenf9d7v/wBKpaAGeV8XP+gh4K/8Abn/AOPUeV8XP+gh4K/8Abn/AOPV3NFAHl+r6t8WNP1/RNJa68GO2qzSxK4srkBCkLyZI83nOzH41r+V8XP+gh4K/wDAG5/+PVN4z/5KH4E/6/bv/wBI5q7OgDhvK+Ln/QQ8Ff8AgDc//HqPK+Ln/QQ8Ff8AgDc//Hq7migDhvK+Ln/QQ8Ff+ANz/wDHqR4/i2qMxv8AwVwCf+PG5/8Aj1d1TLj/AFEn+6f5UAeY+CtX+LHiXwtYa7Fc+DIEu4y4jayuSVwxHUS+1bHlfFz/AKCHgr/wBuf/AI9UnwL/AOSTaB/1wb/0Y1drQBw3lfFz/oIeCv8AwBuf/j1HlfFz/oIeCv8AwBuf/j1dzRQBw3lfFz/oIeCv/AG5/wDj1Y11rHxYg8Z2Hhw3PgwveWM92JfsdzhRE8akY83v5g/KvUq4nV/+S3eHv+wFqH/o61oAZ5Xxc/6CHgr/AMAbn/49R5Xxc/6CHgr/AMAbn/49Xc0UAcN5Xxc/6CHgr/wBuf8A49R5Xxc/6CHgr/wBuf8A49Xc0UAee6pL8WrHTLq9a98FsIIXkKixucnaM4/1tQeGr74s614c0zWEu/BcS31pFchGsrklQ6BsE+bz1rtvFv8AyK2q/wDXnL/6Aaz/AIXf8kz8L/8AYHtP/RK0AZPlfFz/AKCHgr/wBuf/AI9R5Xxc/wCgh4K/8Abn/wCPV3NFAHlnjXWviv4a8Pvq0tx4NnVZ4Ydi2dwD+8lWPOTL23ZraMXxbz/yEPBX/gDc/wDx6j46f8k7m/6/7H/0qiruaAOFaP4tqpb7f4K4Gf8Ajxuf/j1Y/gnWPiv4m8M2utRXPg2BZ2lXy3srkkbJXTqJe+3P416hL/qn/wB01xPwJ/5Jdpn/AF2u/wD0qloATyvi5/0EPBX/AIA3P/x6jyvi5/0EPBX/AIA3P/x6u5rn/iFJq1r4UvdQ0e8nt7mzie42wwJK0wVCfLAYHqccgZoAxvK+Ln/QQ8Ff+ANz/wDHqPK+Ln/QQ8Ff+ANz/wDHqr/D7Vtbl8TnTdQ8VWviW3k0iK88+1tY40hkLY5KZ+VwSVBOQEbr29BoA8vvtW+LFr4s0vQWuvBjPf29xMsgsrnC+Vs4I83nO/8AStfyvi5/0EPBX/gDc/8Ax6pfEH/JX/Cn/YO1D+cFdpQBw3lfFz/oIeCv/AG5/wDj1HlfFz/oIeCv/AG5/wDj1dzRQB5a+sfFhfG0Phr7T4M8yTTpL7zfsVzgBZETbjzevz5z7Vs+V8XP+gh4K/8AAG5/+PU6f/kutn/2Ldx/6UQ129AHDeV8XP8AoIeCv/AG5/8Aj1HlfFz/AKCHgr/wBuf/AI9Xc0UAcP4O1vxc3jrUfDXig6LL5GnQ3kUunwyR/fkdSrB3b+5+tFGn/wDJc9W/7F61/wDR81FADvgb/wAkw0z/AK63X/pTLXZz/wCok/3T/KuM+Bv/ACTDTP8Arrdf+lMtdnP/AKiT/dP8qAOM+BX/ACSnRP8Adm/9HPXbVxPwK/5JTon+7N/6Oeu2oAK4Xxl/yVjwH/vX/wD6Tmu6rhfGX/JWPAf+9f8A/pOaAO6orkta+IOg6PfT2d9Bq6ywo8jbNOlcbExucFVOVGRz7109hdQ3tjBeW7boZ41ljb1VhkH8jQBJJ/q2+hri/gd/yTPTv+u93/6VS12kn+rb6GuL+B3/ACTPTv8Arvd/+lUtAHbUUUUAcZ4z/wCSh+BP+v27/wDSOauzrjPGf/JQ/An/AF+3f/pHNXZ0AFFFFABTLj/USf7p/lT6Zcf6iT/dP8qAON+Bf/JJtA/64N/6Mau1rivgX/ySbQP+uDf+jGrtaACiiigAridX/wCS3eHv+wFqH/o61rtq4nV/+S3eHv8AsBah/wCjrWgDtqKKKACiiigDM8W/8itqv/XnL/6Aaz/hd/yTPwv/ANge0/8ARK1oeLf+RW1X/rzl/wDQDWf8Lv8Akmfhf/sD2n/olaAOjooooA4b46f8k7m/6/7H/wBKoq7muG+On/JO5v8Ar/sf/SqKu5oAbL/qn/3TXE/An/kl2mf9drv/ANKpa7aX/VP/ALprifgT/wAku0z/AK7Xf/pVLQB3FZniue/tfDGqXOlor38VpK9srKWBkCkqCB15xxWnWX4vtb2+8K6rZ6aUF7PZyxwF/uhyhC5/GgDlfhLHpSRzy6bfa67XMazzW2oaebVY3bqceWo3diATXfV5r8LNEgsfEUt5pGg6no2nDTIra4j1AnfJOrZBXLNnC7tzfxEr1xXpVAHF+IP+Sv8AhT/sHah/OCu0ri/EH/JX/Cn/AGDtQ/nBW/4v1K60fwzf6nZW6XE9vCXSN3CqcepJA98ZGfUUAatFcJ8NtWn1vxBrV/cW9rAXjhaL7PeeZlCXAWRA7KJFVUYlcD97t525Pd0AcRP/AMl1s/8AsW7j/wBKIa7euIn/AOS62f8A2Ldx/wClENdvQAUUUUAcPp//ACXPVv8AsXrX/wBHzUUaf/yXPVv+xetf/R81FADvgb/yTDTP+ut1/wClMtdnP/qJP90/yrjPgb/yTDTP+ut1/wClMtdnP/qJP90/yoA4z4Ff8kp0T/dm/wDRz121cT8Cv+SU6J/uzf8Ao567agArhfGX/JWPAf8AvX//AKTmu6rhfGX/ACVjwH/vX/8A6TmgCn8Rri+svFUU3h03dxq8+nNDc28Ngtzsty/Eo3SRqrBsgAls55XjNdr4XsodN8M6Xp1tFcRQWtnDDGlwQZVVUCgPjjcAOcd64D4lw61cePLdvDME76ha6RLLMY9S+yhkLjahGxgxJBwT93B9a73wnfLqnhbSdSjdnS7soZ1ZjksHQNknueaANGT/AFbfQ1xfwO/5Jnp3/Xe7/wDSqWu0k/1bfQ1xfwO/5Jnp3/Xe7/8ASqWgDtqKKKAOM8Z/8lD8Cf8AX7d/+kc1dnXGeM/+Sh+BP+v27/8ASOauzoAKKKKACmXH+ok/3T/Kn0y4/wBRJ/un+VAHG/Av/kk2gf8AXBv/AEY1drXFfAv/AJJNoH/XBv8A0Y1drQAUUUUAFcTq/wDyW7w9/wBgLUP/AEda121cTq//ACW7w9/2AtQ/9HWtAHbUUUUAFFFFAGZ4t/5FbVf+vOX/ANANZ/wu/wCSZ+F/+wPaf+iVrQ8W/wDIrar/ANecv/oBrP8Ahd/yTPwv/wBge0/9ErQB0dFFFAHDfHT/AJJ3N/1/2P8A6VRV3NcN8dP+Sdzf9f8AY/8ApVFXc0ANl/1T/wC6a4n4E/8AJLtM/wCu13/6VS120v8Aqn/3TXE/An/kl2mf9drv/wBKpaAO4rB8f3Wqaf4WvdT0m5WCayie4ZTbecZVRCdgGRyTjmt6snxlc3ln4S1e70+KWW8hspZIEiUM7OEJUAEEE57YP0oA5vwRq/iGTxP/AGTrWs6Xq8cukxXyS2Fv5axuW2kE7myrZynTIVq7qvLPg/D/AGb4jm06x8Q22v2FxpUV3NPa2NtBHFOWxg+Si/fBJVWOVCHrnI9ToA4vxB/yV/wp/wBg7UP5wVe+KdvHdfD3W4Z7u0tITasZJbptsIUckOeykZBPYGqPiD/kr/hT/sHah/OCtT4i2cd/4I1W1lvorFGtyTPKCUXHPzAckHGCB1BoA8x8Af2F4g8fW2teHD4d050ljaWysb2KSZI0gmVyRHjIcywjHQCJSeor26vKPBlu3i3xRB4pjuNPtnt54XntIEkVo1jjuYgcOqnLtI4Jx0hA5IOPV6AOIn/5LrZ/9i3cf+lENdvXET/8l1s/+xbuP/SiGu3oAKKKKAOH0/8A5Lnq3/YvWv8A6Pmoo0//AJLnq3/YvWv/AKPmooAd8Df+SYaZ/wBdbr/0plrs5/8AUSf7p/lXGfA3/kmGmf8AXW6/9KZa7Of/AFEn+6f5UAeV+DZdVtf2fbPUdHvJ7e5sra5uAkMKSNPteU+WAwPU46c1teANW1WfxPPpt14ptvEtr/ZkFyLm2hiRIpSxBGY+zjlQTkBT1qj8ObjULX9n+K60lFk1CKxuntlZC4aQSSFRtHJ5xxWh8J7fToYbiXT9Q12YXCJNJBqOmi0EbN1O0RIN3YjnGKAO7rhfGX/JWPAf+9f/APpOa7quF8Zf8lY8B/71/wD+k5oAm+IkPg2W4STxDe3lrcw25BNlPPHJJDI6p5beTy4ZioCHOT0HBrqtIksZdKtJdLMJsHgRrYw42GIqNm3HbGMe1eW/GjU7TT/F2im5/sqwk2okV9eQKzSCWVY3RGOMbVbccc9MY5r0bwbI83hDRZZNPXTXfT4GazVdotyY1zGB2C9Me1AGpJ/q2+hri/gd/wAkz07/AK73f/pVLXaSf6tvoa4v4Hf8kz07/rvd/wDpVLQB21FFFAHGeM/+Sh+BP+v27/8ASOauuu7iC0tZbq6mSGCFC8kjnCooGSSewrkfGf8AyUPwJ/1+3f8A6RzVveMJUh8KatNJp41JEs5Wa0K5E4CH5Md89PxoANK8RaLqmoz6dYahHNdwIHlhwVZVIHYgdMjPoSAcGtWvI/gjqFtda3Pb2q6Pex29tNEl5p6YWJROCEPzH/Wb888nysnPb1ygAplx/qJP90/yp9MuP9RJ/un+VAHG/Av/AJJNoH/XBv8A0Y1drXFfAv8A5JNoH/XBv/RjV2tABRRRQAVxOr/8lu8Pf9gLUP8A0da121cTq/8AyW7w9/2AtQ/9HWtAHbUUUUAFFFFAGZ4t/wCRW1X/AK85f/QDWf8AC7/kmfhf/sD2n/ola0PFv/Irar/15y/+gGs/4Xf8kz8L/wDYHtP/AEStAHR0UUUAcN8dP+Sdzf8AX/Y/+lUVdzXDfHT/AJJ3N/1/2P8A6VRV3NADZf8AVP8A7prifgT/AMku0z/rtd/+lUtdtL/qn/3TXE/An/kl2mf9drv/ANKpaAK3jjUr5PGUemXOq+IdK0xrETQzaTprTh5g5DrI4ifb8u3aOM/NnoK6vW7jULXwheXWkL9qv4rFntRcDb5kgTK787cZOM5x+FeV/Erw7Zt4mv7Wzu9F0eK20yXUy2oWolFxNJIxcgs4woK/MB/fXp37/U7m0l+Es93qtrcRWj6IZLmBEHmqhhyyhTxuAyMHvQByvwQvtQudQ1COF7+fTFaYyy3lp5Dibzfk4KrlipfcACBtUccZ9Vrzf4Uxa5ouqL4e8RanfXc7aalzaLJdLOiRKVQqzbFYyAsoLchs5wMc+kUAcX4g/wCSv+FP+wdqH84K6HxTo8Wv6BeaTNM8K3Ee0SJjcjdQwB4OCAcGue8Qf8lf8Kf9g7UP5wV0Hiy61Ky8OX13pFvFcX0UJeKORgqkj3JA6epA9xQBjfDnwjceGY72fUdVTU9Qu2Ilmjg8lAvnTTABMnB3XEnOehA7V1tcJ8M7q91fV9X1y8g0wLcJEIZrKUMSMyfupNrEMyKIyW9XdRkKCe7oA4if/kutn/2Ldx/6UQ129cRP/wAl1s/+xbuP/SiGu3oAKKKKAOH0/wD5Lnq3/YvWv/o+aijT/wDkuerf9i9a/wDo+aigB3wN/wCSYaZ/11uv/SmWuzn/ANRJ/un+VcB8KftX/Cl4fsNxFb3Wy98mWX7kb+fLhm9geTXGfs76t4u1jVLq61rx3pniGx/sWJHgt7gSEXSSMjyINinZ8py3Qlh6ZIB0/gCzvtR/Z5Ww03y/ttxp93Fb+Z93ezyhc+2af8KdDsbDxHd32g6BqGi6UdOhtpo79WWSS4RjyAxJOFJDPnDEjBbGaf8ADLUZtI+Attqtvatdy2lndTpAucylZJCFGPXFP+E/jDUfEWoXdnc6lp+rwwpK32yyQBAVndFBwSPmTBAznCnrmgD0WuF8Zf8AJWPAf+9f/wDpOa7quF8Zf8lY8B/71/8A+k5oAwviTqN5feIks421aGzjQxtElg295FYMHhkB/iwELYJAJ24Jr0jw4t4nh7TV1C4e5vBaRC4meLy2kk2DcxX+Ek5OO3SuL+LuoWFo0FvfaL4cvxPbyDzdSncPCvGW2JDISgyCSWUdBnvXZeGLWSx8NaXYy3x1CS3s4YmuicmcqgBk6n72M9T1oAvyf6tvoa4v4Hf8kz07/rvd/wDpVLXaSf6tvoa4v4Hf8kz07/rvd/8ApVLQB21FFFAHGeM/+Sh+BP8Ar9u//SOatbx4Y4fDN3qE2pajYQ2Eb3Ur2LKJGRFJK/MCP/1Csnxn/wAlD8Cf9ft3/wCkc1X/AIlw2r+CtTuruS8SOytpLnFtcywliqMcN5bKWX1XIBoA534YQX2ja7NpOrRyw3V7Z/2hFGs6yR7dyhw2EU+YpdQTyGzxjHPo1eTfCLRr7w54vNhqgsHuLrQYZIXtbu7nCRxuF8rM8r4RS42lQN2W6YwfWaACmXH+ok/3T/Kn0y4/1En+6f5UAcb8C/8Akk2gf9cG/wDRjV2tcV8C/wDkk2gf9cG/9GNXa0AFFFFABXE6v/yW7w9/2AtQ/wDR1rXbVxOr/wDJbvD3/YC1D/0da0AdtRRRQAUUUUAZni3/AJFbVf8Arzl/9ANZ/wALv+SZ+F/+wPaf+iVrQ8W/8itqv/XnL/6Aaz/hd/yTPwv/ANge0/8ARK0AdHRRRQBw3x0/5J3N/wBf9j/6VRV3NcN8dP8Aknc3/X/Y/wDpVFXc0ANl/wBU/wDumuJ+BP8AyS7TP+u13/6VS120v+qf/dNcT8Cf+SXaZ/12u/8A0qloA5f4u6jrFl47hk07S/7bt7XSjcz2kmmLdpblZDtlUmaMo5G4YAO4D/ZrtbCXR/iD4YTzpL5UjkC3EcFxLausmwHafLfJUq6sBkghlPNcz8UbxLXxZFHpj6pHfXdolrqJtHjVWgcyGJf3gPzlllClcYBbJ6Ct7SNO0jS/h1f3ej6pLp1nf2hvEvmHNvGYESNgP9iJIx6/LzySaAJvCfh3wp4X8QS2Wkm8TUZLGNSlxdzz/wCjoSECmRiAFJPA5Ga62vMPhHdtea9dTXGsapLctasstpeRuilkk2bkVncIEAUY+8d+WJPT0+gDi/EH/JX/AAp/2DtQ/nBVr4pPbzeE7rS5prmGS+QxxPFaSTgMOcMEBO04wfaqviD/AJK/4U/7B2ofzgqb4tX11a+Db23sbfUZLi5hZFe0TJQY5y2RsyMgN2zQBhfA3T7q3XVr6/SOC5nYIbeG3mSJF8+5mUgyIpY/vypwOAi16XXnvwkNn/a2uroekz6PoSx2otrSQKqibEnmuqqxCgjywfUoT3yfQqAOIn/5LrZ/9i3cf+lENdvXET/8l1s/+xbuP/SiGu3oAKKKKAOH0/8A5Lnq3/YvWv8A6Pmoo0//AJLnq3/YvWv/AKPmooAz/htFZTfAvydSmMFk8N+txKOqRmabcfwGa86/Zg0DSNI8R3Ev/CSXOp30vhq3fS4pNM+xj+zGbakh+Y73PlJk8feHHzcei/DgI3wJKyWovEMF/utycCUedN8uffpXHfsz2eiHztRg0zxhHqaaPFZq+tbXhsbZDkWcEi4DKrHgkbiFGelAHYfDWXU4PgFBNosQm1NLK6a0jIBDSiSTaMH3xWh4BvornxDcRaIJn0RbCMzPJZm3/wBL3HceVXLsvL+hC9M1h+BNDfXPgVpcNq8keoRQ3T2LrcPEEmLTIpYr1HzdwfXGRW/8MdE1fSVmOr6NbafM8KB3g1q4vUkf+LCyqNgz05J7E0AdtXC+Mv8AkrHgP/ev/wD0nNd1XC+Mv+SseA/96/8A/Sc0AT+LtB8Tz+JDrHhu60iJpdNeymW/heTBLBkZdpHTnIPXI9K2PA2m6ho/hiy0jUDaE2MKW0Bt9+DEiKq7ixyW4Oax/iDrur2MzaXZ6P51vdWrf6ZJIyRI24BgzKQy4TcRjljgDFb/AISMzeF9LkuIbiCaS1jkkiuJ/OkiZlBKM/8AEVJxnvigDSk/1bfQ1xfwO/5Jnp3/AF3u/wD0qlrtJP8AVt9DXF/A7/kmenf9d7v/ANKpaAO2ooooA4zxn/yUPwJ/1+3f/pHNWr49XxGfDVz/AMIvdaRbXwRjv1OFpIdu0/3WXHOOTkYzwayvGf8AyUPwJ/1+3f8A6RzVu+M47Kbwjq8WpNItk9lKtwY2AYJsO7BPGcUAcT8FfsaTXyWd54akDxrlNNsriCTCsVH+ukYmNTuACgAZ7ZGfTK8T+E2qR6b4lVvEg1ZNQv1P2OW40oWkQjuXUjeBI/zs6Rr/AAgEgYBYZ9soAKZcf6iT/dP8qfTLj/USf7p/lQBxvwL/AOSTaB/1wb/0Y1drXFfAv/kk2gf9cG/9GNXa0AFFFFABXE6v/wAlu8Pf9gLUP/R1rXbVxOr/APJbvD3/AGAtQ/8AR1rQB21FFFABRRRQBmeLf+RW1X/rzl/9ANZ/wu/5Jn4X/wCwPaf+iVrQ8W/8itqv/XnL/wCgGs/4Xf8AJM/C/wD2B7T/ANErQB0dFFFAHDfHT/knc3/X/Y/+lUVdzXDfHT/knc3/AF/2P/pVFXc0ANl/1T/7prifgT/yS7TP+u13/wClUtdtL/qn/wB01xPwJ/5Jdpn/AF2u/wD0qloA5H4rWN1eeJonv4rG4ntVNwDY2915sdqGO0zmOVdy5JwOud20da9B15DceB0tbDS9N1OxubQRSxfa/stv9naPBKMFbC4xgeh68VzXxEi1G58WPbeGY9W/tJ9ORNS+yyQIj2zO4jG6UHD583BUcAnPatvxlp80Xwzm0nT7a1trRdPNvPHPK/7m3ERUhSuSWAwB64oA5f4Ew20l7qN4ty99NtJS4mvmlcRytv4Uwx5RyoPmfNu29eK9Xryz4UaveeIfFz6hqTwrcW+iQxxRxWM1sHjkfcZcSjkEouAPu4Oetep0AcX4g/5K/wCFP+wdqH84Kt/FZLe48B6rYz3llbfaYDGBdShEk9UJPqOPxqp4g/5K/wCFP+wdqH84Kl+LtnpE3gi/vNW0Kx1hbSMyRx3UO9UOR8xxzgdTjHAoApfC/T7eHWNc1Sw0W10Ozu0tYlsYpImYSRiQNI3lEqMhkUDP/LPPeu8rzT4GajDeJqsFvbaOUhI3XmmWyRRzsJ7mPa2z5SQsSP7CUeoJ9LoA4if/AJLrZ/8AYt3H/pRDXb1xE/8AyXWz/wCxbuP/AEohrt6ACiiigDh9P/5Lnq3/AGL1r/6Pmoo0/wD5Lnq3/YvWv/o+aigCp8K1WT4KxIy2pVkvQRdHEJHny/f/ANn19q83/ZhtdLuPF/iHWtLv/Ddkg02O1Oj6FbXEMEq72Iu8TY3g4Kq6jGM8+voXw6+wn4EEaoJDY+Rf/aRHnd5fnTbsY74zXmv7Lt9ot/4snMeqaxqV5b+FbWDSZbq0hgjj0xX+WM+Ux3yK21S7YJ2ngYNAHpXwz1VdD+AlvrToHWxsrq4Kk4DbJJGxnBx09K0PCOqa9eeNp7fxHpa6TdnSo5kt7fU2uYXBfDZUooV0JA3D7wPtXPeEp9Yt/wBnqzfRtJ07VZjbXIe3v5/KhZN8v3jjBGcAgkcE8itj4URWkOpalbqlibuKGFXZdae/njjwSkZ3jKJg5A96APQq4Xxl/wAlY8B/71//AOk5ruq4Xxl/yVjwH/vX/wD6TmgDnvjDeaNpvjawutesdH1WybTJf9F1HzCIijqTKgETr0OGJwQMV6hojwyaNYyW0McMDW8ZjjjGERSowF4HAHTgfSuB+J182i+J7W/sbywN5f2bWD293byyhEZxtkAjBP3jgqcbsgAgiu18I21pZ+FNIs9PvDe2cFjBHb3JIPnRrGAr5HByAD+NAGlJ/q2+hri/gd/yTPTv+u93/wClUtdpJ/q2+hri/gd/yTPTv+u93/6VS0AdtRRRQBxnjP8A5KH4E/6/bv8A9I5q3/F39mHwtqo1rP8AZv2SX7XjOfK2nd056ZrA8Z/8lD8Cf9ft3/6RzV0+uQR3WjXtvM1ukcsDo7XC7owCpBLDIyvryKAPLfA9vH4k12GHXrrWX1GwIaEXfkjdFbXCNsJjA+YSi3dj3wB03Z9erzP4J2FjZy6kttY3kzIfl1Z7qS4trkMclYGlO4DKgkDK9PmbHHplABTLj/USf7p/lT6Zcf6iT/dP8qAON+Bf/JJtA/64N/6Mau1rivgX/wAkm0D/AK4N/wCjGrtaACiiigAridX/AOS3eHv+wFqH/o61rtq4nV/+S3eHv+wFqH/o61oA7aiiigAooooAzPFv/Irar/15y/8AoBrP+F3/ACTPwv8A9ge0/wDRK1oeLf8AkVtV/wCvOX/0A1n/AAu/5Jn4X/7A9p/6JWgDo6KKKAOG+On/ACTub/r/ALH/ANKoq6/VNQs9Ls2vL6YQwKyqzkEgFmCjOO2SOe1ch8dP+Sdzf9f9j/6VRVD8Xri72WVhbT3KJcRTmaOJZisiKoyD5cMmeD0OCe2aAOyh1G0urq+sreTzJbMKs+AdqMwJC7um7GCR1AZSeorlPgT/AMku0z/rtd/+lUtUvgjH9m8N3dhHPdyw27BY/tBnZuQSSWmijZie5+b3NXfgT/yS7TP+u13/AOlUtAHL/EbS9PsPHNrNps1zf65dQSFNKe7mhMyM+XKThwsYyBlcP0GFHWuz+Ieoafpvw4vf7bsdTktJrF4Z4bGNp5kBiO4ZHoARuPGcVP418N2OvRN/bupzRaLFEWntQyRRtjku8mN4AHYMB65q/ra3K+DryPw9NAlyti62MjODGGCfISTkY6cnNAHLfDhrzUddl1TV7i8nvYLFbWBm0aWwj8osGYkOTudiFzggDHAGTXoFeV/BV9Vk1S+Lpqlvp6eeph1G5EshcyhkK/OxOFL7mzg7lxnHHqlAHF+IP+Sv+FP+wdqH84K0viVNqEHgTV5dLa4S7W2by3gXMkfqyjuQMnGDnHSs3xB/yV/wp/2DtQ/nBWr8Q5tRg8F6pNpUwhu1gJR/MVCPXDNwDjOCe+KAPPPAt1PpvjG2sfDXiC41vw9cTxx7nSNoiWhmebayKo3I0cJJ/wCmxU8jj2KvOfglHrP2S/kvbfVbfTdxWyj1LImDfaLgkgMSdpia2Gc8kN9T6NQBxE//ACXWz/7Fu4/9KIa7euIn/wCS62f/AGLdx/6UQ129ABRRRQBw+n/8lz1b/sXrX/0fNRRp/wDyXPVv+xetf/R81FAGB4O8QXXhr4H6fqlr4dvNeCT3QmgtpYoykf2iYs7GRlXaMc896T4Q/EDR/FOrS6dZeBbrwzK+ixahbvOIF+0WjMRGUEZJ25ZiOwz7jOj8NZrO3+Bgn1G3NzZxw3zXEIGTJGJpty49xkV5x+y+dOt/El3bzaTJDf3/AIbt9Q0mZtVe++zaSznyrTLgeUVJU7Rke/y0Adz4Plt4P2a5Jrq3W5gTTL1pIWBIkUNLlSAQefYirXwz0+/0fxfJp2rR6W9ydHjninsmmbO6VjLvaR2LFnIO7q2OelJ8O9QbSf2fYtUW1W7a0sLuYQN0l2vIdp+uMU34U/2ZoevXOh2d54fvIrqzhvRdacixgMxKrFgMcrjJT0APWgD06uF8Zf8AJWPAf+9f/wDpOa7quF8Zf8lY8B/71/8A+k5oAxfi9Y3F74p086DJqH9q28KXV5HbxRuv2aKZXU/vCBv3j5QOvzZ4xXoHhFNMj8KaRHojtJpa2MAsmbOWhEa+WTnn7uOvNc14k8DzX2p3etS+PPEGmh7aSBjb/ZY1igbkruMOcDGQxJI5wea6zw/a2ljoWn2NhIstpbW0cMDrtwyKoCkbQF6AdAB6UAW5P9W30NcX8Dv+SZ6d/wBd7v8A9Kpa7ST/AFbfQ1xfwO/5Jnp3/Xe7/wDSqWgDq9V1Kz0u1W5vphDE0qQqcElndgqqAOSSxA/GqvhnxFpHiS1ludHujcRRSeWxMTJzgMCAwGVZSGVhwwIIJrnPi/Z6zd6HF9jutPXTluITewXOkyXzSoJUJ2omT0B6DPfIxmrvwzkgm0q8ljudPnla6xN9l097MowRAFeNzuDBQvXHGKAK/jP/AJKH4E/6/bv/ANI5q6nVv+QXdcWx/ctxcnEXT+P/AGfX2rlvGf8AyUPwJ/1+3f8A6RzV0niOaC30DUJ7n7N5EdtI0n2kZi2hTnf/ALPrQBi+CPFP9uT3OntpclvJZopNxAfNspQeMRSgDcRjkY4yOtdTXmvwfjW1vrm3mGp6ZLNapPb6RLAsFrHDn/WQxh3I5IDZKsMrlRXpVABTLj/USf7p/lT6Zcf6iT/dP8qAON+Bf/JJtA/64N/6Mau1rivgX/ySbQP+uDf+jGrtaACiiigAridX/wCS3eHv+wFqH/o61rtq4nV/+S3eHv8AsBah/wCjrWgDtqKKKACiiigDM8W/8itqv/XnL/6Aaz/hd/yTPwv/ANge0/8ARK1oeLf+RW1X/rzl/wDQDWf8Lv8Akmfhf/sD2n/olaAOjorlfinqGoaZ4V+1ae1+n+lQJcNYW5muVhaRRIY12t820nnHHJq14DktpNGka11HWb9PPb97qkLxyg4XgB1U7fQ47nmgDG+On/JO5v8Ar/sf/SqKrvxdk8r4f6iw3lj5aqivsEhMigI7fwo2drHspJql8dP+Sdzf9f8AY/8ApVFXX6vpthq+mz6bqlpDeWdwuyaCZAyOvoQeooAwfA2ny2FheLL4c07RC5BCWd15yycHknauMVn/AAJ/5Jdpn/Xa7/8ASqWtjw7ZaFpNxqOl6No7acYwrSFbYpFKCvBVujY5BHUenSsf4E/8ku0z/rtd/wDpVLQBifF3xPd6PrZ09te/s+zl01p2SKymmlUIx3tlYpEAbMa5b7o3cHPHTWyr4h+Fs1jo+oWTXM2nPaedDEY4kn2bW+QgFAG/hIGBXLfFHVLjR/FtzJpcN/cT3WjbNQWLThdLDbq7bZF/eKQ+Xf5TkN/wE1d8H6Xpd38NPENppN/eyreiSJ9kWLiArbRwou0nl/KjibOcMW3DhhQBy/hDQLLU9d03VvB+g6focVibS3nNrdQuR5UuZGzExyhjSaEE8sZckDbXuNeW/BbTJhqN5q13e6WJwJY/sdkjxmMSSB8yRuAyEbcKuOMtya9SoA4vxB/yV/wp/wBg7UP5wV1GtwzXGkXUFvbWtzLJGVWK5/1Tk9mwDxXL+IP+Sv8AhT/sHah/OCtX4if2r/whOrf2ILhtQFuxhW3dUkYjqqsxAUkZAbIx1oAZ4G8Ny+HLO4jl1KW5NxJ5ggUbbe1/2IUOSi98EnJyfat28urazt2uLu4it4U+9JK4VV+pPFcl8Ln0yewurjS9K1ewSQpuN/fLc72wfuss0g479M5HWuM8d6hrtq/iOwvPFsUosYIJrTTbywtmOoFmJ2ICuWyQEGASG59qAOun/wCS62f/AGLdx/6UQ129cRP/AMl1s/8AsW7j/wBKIa7egAooooA4fT/+S56t/wBi9a/+j5qKNP8A+S56t/2L1r/6PmooAqfC25ks/gnHdw2hvJIY76RLcDPmkTzEL+PSvM/2U9VtZNc1iy0+y8Oyx6jpEGr3dxo9n5IsLiRmBsJeTlkySBwRhuOa2R4n1Pwv8F/B02n3cenwX3iNLK+v3QMtpbvey73O75RnATJ6b/XFP+Ct34i0v4s+N/CWoalZ6rYyCbWFe3YOLDzblxBAXAHLQ4bac428cUAdt8F/srfCHR4rww+TKkyMspG1gZZMg568Vq6XpfhW38QC20/w1aQyxRLNHeQ2sfl5BI2hl5VhxwQODxnnHH+ENJt9Y/Z2gt5RYrKtndPbz3iqY7eXfKFkJbgYz19Km+ECaBP4lvL/AMMafpuk2SaZBaz2lveQTO8qMcMfKZhhQSu4nLZ9qAPUq4Xxl/yVjwH/AL1//wCk5ruq4Xxl/wAlY8B/71//AOk5oAzPi74mvtF1eCxXXrfTLK5sZJJcW7SzKEdS7AeU6nK/JliAu4khuAOv+H97a33hDTntrqyuGjgSK4a0TZEJgo8wBcAqN2SAQOCK4z4p6tc6H4thutKjubi8n0qVLqJdMe7VLdXB8wbGUqwJ6HIb8Kv/AArm8P6P4QvtQt9ZQWXnRK0l9+48kJbwxRiTcerIkbbujb8jgigD0CT/AFbfQ1xfwO/5Jnp3/Xe7/wDSqWsfwD4s17X9XsWm1rw9dWk1tI01tZ3kMrYCgiVdp3cs2ApHCLlsNxWx8Dv+SZ6d/wBd7v8A9KpaANfx9qU+l+HWmtJporua4gtrYxIjM0skioi/P8oBLAEnoDmqnw503UrK01G61q2mi1K9u/OneS4SXzMIqqRsVVUAKBjGeMknNR/E688LjQ30vxZHfNp9ztZzbxTHBV1K/PFyDuxxnmrPw9uNBn0y7XQLjUpYobpo5xfyzvKkoVSV/fEsBgr7c0AUfGf/ACUPwJ/1+3f/AKRzVb+J2pLp/hiSOTT7W/gvSbWaG4uJIVKMrZ5SOQ549B161U8Z/wDJQ/An/X7d/wDpHNXQeLPtn/CMaodPuobS8FpKYJ5iAkT7TtZiQcAHnpQBwnwimub3XLq61KSS6u4LJbeCeW9eZkh3A7cG3hGSQpLfMTtFdf4j8YaHoNw9tf3EpuFjSQwwQNLIQ5IXCqCSTtc49EY9q4v4J2esreXV69jf6fpLrKFS7uRMZ2aRXjdCGYMADJl8/NvHXtH4p0nVm8Y6veX3ibS5Y4NLMyQN4fS4lt7YvJuUtnJ3DAAz82xuOKAPUrO5gvLSG7tZVlgnjWSJ16MrDII+oNOuP9RJ/un+VQ6W0L6ZatbyRSwmFDG8QARl2jBUDgAjpU1x/qJP90/yoA434F/8km0D/rg3/oxq7WuK+Bf/ACSbQP8Arg3/AKMau1oAKKKKACuJ1f8A5Ld4e/7AWof+jrWu2ridX/5Ld4e/7AWof+jrWgDtqKKKACiiigDM8W/8itqv/XnL/wCgGs/4Xf8AJM/C/wD2B7T/ANErWh4t/wCRW1X/AK85f/QDWf8AC7/kmfhf/sD2n/olaAM/4w2cF/4Thtbq2jvLZtRtTNZsyhrpBMpMSbiAXbGAMjJ4zzTvhVo40jT9XNvpDaPYXmpvc2Vm6hXjjMcaksATt3OrsBngEdOgZ8Zra21DwaNMuoYpEvL62hDySOiQFplxKdrKTtODjIBIANL8KI2s9P1fSHne7fTtTe3a7aaSQXB8qN9w3s20jftKg43KeBkigCH46f8AJO5v+v8Asf8A0qira+IkN9P4O1BNPdVlCB3BmEW+NWBkTeeE3IGXdxjOcisX46f8k7m/6/7H/wBKoqt/FGaym0FtHmumgurhftFvm2lljcwMshV9inCnABHUgnGaAMb4Kadqdjo9/wDbbWbToAqQpYTTK8kMimQliFZgmY3gAGc4TPcZv/An/kl2mf8AXa7/APSqWk+HM8mq3+veIrlILa5vBBC9pB5rJGI1fDF5I4y7tvOcKAAqil+BP/JLtM/67Xf/AKVS0AY3xRvFsvFcS6XdanFfXlotrqAtYonUwEyGL/WHAkLCUKRxy27otdT4M0fTNP8ACksmjX0sdrqSLdRXJABjjMKRxEBv7sUcY567cnkmovHfg/w/rU8OuardXlg1gu+We1uWh3xrk4kK9QMsR3GTgjJq94htdLvfh9f2NtdWltpcumvFHNG37mKIxkBgVI+UD0PQUAU/Av8Awh4urw+H9SttT1GRVN9d+f508wHCl37jk4A4GeAK6uvPPhH4gvNUMllqN5pcs8FvgC30qWykfY2xnKu7DGQOBjG5fWvQ6AOL8Qf8lf8ACn/YO1D+cFa/xBs2v/BmqWqXkVmWt2PnTMRGMc4Yj+E4wfY1keIP+Sv+FP8AsHah/OCrfxZa3T4da3LdfaPKitjIxt4/Mcbechf4sYzt79KAOY+AVvmz1PUzJpkTXLbPsdjOZVhUXNzIGJKIcnztn3ekX4DJ+J7XbeK9Xuf7e1Cw1KxtrdtBsYoYmF3KS24IWjZss21Dg/KOeOtb3wQtrUQ6nqC69aavfXBUTNaWclvEiGa4nQbZCWzuuJM89AB25xPiXdeKX8frb6T/AGs86RldONnlrdGa3lx52DhT5wiyXH3enGaAOsn/AOS62f8A2Ldx/wClENdvXET/APJdbP8A7Fu4/wDSiGu3oAKKKKAOH0//AJLnq3/YvWv/AKPmoo0//kuerf8AYvWv/o+aigCt8JdM0/WPg7Z6Zq1lb31lcNdJNBPGHSRTcy8EHg10nhjwp4b8I6VPY+GtFstLt5CZJEt4gu9sdWPUnHrWN8Df+SYaZ/11uv8A0plrs5/9RJ/un+VAHm3w60+bVv2fYtLguxZy3djdwpcHpEWeQBuo6Zz1o+Er2Gqa7c65pVnpOlWqadDYmzsJlkEhR2Ak+UAbF2siZGSNx46Gt4PW1f8AZrlS+adbU6ZeiYwbfMCbpc7d3GcdM8U74IpZXl5d6yvirRNZupY3dY9MUoEimlMu50ZiykkgBeNuCOewB6nXC+Mv+SseA/8Aev8A/wBJzXdVwvjL/krHgP8A3r//ANJzQBnfFC9/s7xTYzaXdajDqVzAtpci1hikHkSSBUJ8wgBt5wuPU54rc8CaBoVv4P36cpv9N1OKC5gS4TIMQgiSFcH0jjTrznJqTx34Q0XXpLfVtSvr7TnsMSPPa3Jh3IjBwHPdQyhvbFb+lf2bDotqultbjTo4ES2MDgxiMABdpHGMYxQB5t8P9U0/7V4asdJttFS5exnXVbO0t0SXTioBVWx8yBG/dYb72c84rf8Agd/yTPTv+u93/wClUtZfhgXi+M420ceIWsJEmOqPqgGw/L+72E/MW3enG3Oe1anwO/5Jnp3/AF3u/wD0qloAvfFHyR4UMsl01tNDeW0toywGbfcLMhiTYpBbc4VcAjOeo61X+F6Xktnqmq6nDdQ6jf3nmXCS2ht0G2NEUIhZjt2qOSck5pnxmV5PA7wwxTy3ct9aR2iw3Qtn883CCMrIVbaQ2DnFP+GF9q1xb6vYa4JV1DT74wuHuxcZUxoysGEacEN0xkUAM8Z/8lD8Cf8AX7d/+kc1ddeiZrSZbdYmmKERiXOwtjjdjtXI+M/+Sh+BP+v27/8ASOatXx7oi694WvbJLe3muxC7WfnDKpNtIRj+JoAyfDngm70nUm1Rdfnt55pFe4s7KJYrFucsFhOcE85fO7pk8VnfEyz1WHVpNS0q21mOCexEGp3Fj9ncPApYgBZWBDqHcgr/AHj1OKp/Cex02LxTPcaDpNzpNnDpcdpeQXUgMr3CuMEAMx+UbgzcBiy9ccUPiFB4q1PXtasvtGhzwafphvGhla7gSSJ3cRxuEnCtkRvubAA44weAD1Lw99g/sDTv7K/5B/2WL7L1/wBVsGzrz93HWrdx/qJP90/yqn4buIbzw7pt3bxLDDPaRSRxqmwIrICAFycYB6Z4q5cf6iT/AHT/ACoA434F/wDJJtA/64N/6Mau1rivgX/ySbQP+uDf+jGrtaACiiigAridX/5Ld4e/7AWof+jrWu2ridX/AOS3eHv+wFqH/o61oA7aiiigDkfFHxD8PeHr27srxrmS4s0WW4jhQMyRlXdpCM52qqMSfoBkkCuurxv4rah4ig8cxW9hHfrNJCU05IbIyQXJ8iZgJH2lRidYBhiAAc+pr2SgDM8W/wDIrar/ANecv/oBrP8Ahd/yTPwv/wBge0/9ErWh4t/5FbVf+vOX/wBANZ/wu/5Jn4X/AOwPaf8AolaALev+F/DWvSRza7oOmak8a7Ua7tkkKgnOAWHHNR+ErXRdPS903RNCXR4ILgl0jtVhilcgZkXbw2cYJ68YNZ3xX8s+F0jMl2ly97braC2ZQzz+YPLU7wV2lsZyDx2rM+BZ0o+F7ptJt7m1jlninkt5pA/lmS1gkGGAG7KsrMx5ZixPJoAn+On/ACTub/r/ALH/ANKoq1/HmraFYaPLa6xJbyGeF3S0e7jgedUwX2s7KAACCTkYrI+On/JO5v8Ar/sf/SqKr/xC1670KC1lsfC8mvzyPt8uO4hjaNSyhj+8IJGCTx6c4oA574WavpMuo6rb2eqadb290ENjpA1iK7nRkVvNkwjsFDDb8qkgbCeMmtP4E/8AJLtM/wCu13/6VS1p+HrhNaRru98MjTJ7Jy1uZZIJWyyMpZTGzY+ViOccGsz4E/8AJLtM/wCu13/6VS0AYvxb1zW9N8TaZaw3mp2NjNsWFrK1aUTu3mCRXwrYKjyyoOAdx64rrr/7P/wrSY+K4Ft4TpJOqRQjAT91+9CgenzYxXGfF2SM+J4bX7Rqtys1qsc9nb7RHGSZGhYksp+d0OVB58sZIA57C8kjk+Fkk1pOupRto26KW+UMLhTDkNKDgHd1OcdTQBxvwTSOLW79NRl1WbVm+0tG975OVj84CVf3QA3bvKJJz1AB4Nes1458Ada8JzTyWtjB9l1S4hWQ/aNZjvSxb5mSE7i2zgt0GQuT049joA4vxB/yV/wp/wBg7UP5wVpfEqzvtQ8C6vZabHJJczW7KqRPsdh3CtkYbGcHI5xWb4g/5K/4U/7B2ofzgrW8aeLtB8H6et9r11LBC52qY7eSUk/8AU4698UAef8Ag7Rbmy8b2+oeGrHXrHRppokkjvppsFRDN525JGOBu+zbTjO4PjjOY/HtrcweNPEPijTp7ixh0mxt21RI7uaKS+Qb2CxhWCgqu4AsG3E7eAOe/wDC/iKPX9S1BrC7hudOhVAo+yTQTRuc5DeYAHBwcEAY6HOa881Wb4Ywajdyal4P1wTW5ja5mktJSsYMh8tnbdgLuBIz068DmgDr5/8Akutn/wBi3cf+lENdvXET/wDJdbP/ALFu4/8ASiGug8X6y2haKb2O3FxNJPDawRs+1TLLIsabjg4Xc4ycHigDXorlfht4rm8U6W011ZJaXMcVvI6xvuQiaBJRjPIxuIx7DnmuqoA4fT/+S56t/wBi9a/+j5qKNP8A+S56t/2L1r/6PmooAd8Df+SYaZ/11uv/AEplrs5/9RJ/un+VcZ8Df+SYaZ/11uv/AEplrs5/9RJ/un+VAHlPhDVptJ/Z7tJbM3C6hLbXUVkYrOW4xMXlKZWNWIGR1IxV/wCFc9ufEd1b6HF4gj0f+zoZZv7Xt7hHN0zHJUzKMttB3gHGdtXfg1eWun/BvS769mSC2t4Z5JZXOFRFlkJJ9gK2tF8T2+r+KLvTLGe3lt7a3VnykscyyZwwwyhXUZAO05VgVYA0Aaesa3pOjqW1K/htsRtLhzzsBAJwOerKPcsAOSK4/wATXVve/E34e3lpPHPbzC+kiljYMrqbYkEEdRWX8aL6zs/FHhtpYtNhuPNTZd3ucbWureNkX5lG4bxLk5x5WRjGRHpzpJrnwmkjsVsEayuStsucRD7J90Z5x9aAGePdR8TaH4ymWPxR4kubWaxkuUstM0S2ufs6I/JYtyeDgdS3OM4rv7Ox0vXvBdnb3VrbX9jd2sUuy4gQpJkBwxQZTrg8cZ6Vx/xRvf7P8UWUmlXWoQapdW62dybaGOQLBJIFQ4kIAfzDhSM9TkYxXa+FRpn/AAhmlDRS40v+zofsZbJYQ+WNmc8524oA8u+GPh7TbPxTpsGmaFpWm6noNtcQa5dW7wlrp5P7qoS2Gf8AefMF2gba7L4Hf8kz07/rvd/+lUtcx8LYotSk8P3Fle6N9l0m1uIxPbXG651AtlT5sfBjIILOGLHzB+NdP8Dv+SZ6d/13u/8A0qloA0vHd54dNiNJ8QNdBLkb4zb28zurIQQ6tGpKsrYIPByMineAYdEi0udtFlvbgSTlrm4vUlE00mB8zGUBm42gdsDA6Vk/FyysBon9pzW8TXDPDY/aJpXWK3ilnjDSuFYcLgMckfd5IGad8JUgtbTWdLtWhuIbHUDEt5CzFbgmNGJ5JAZc7TtOMjoDkUAP8Z/8lD8Cf9ft3/6RzVueNITceENYgFw9sZLKZfNQsDHlD8w2gnj2BPtWH4z/AOSh+BP+v27/APSOauk8RaXFrWgX+jzySRRXtvJbu8eNyh1IJGeM80AeffBDXNH1Tfb2Gj6DY3UVhBJM+mQXEYkVvusPNgj+Q4JXlunfGai+Lgs73xE0eozaZp6aXpZvYJb2LcL4lzvg5I3RrsTcoySZE6d+p8K6DrUOuDWvEFxYNcwWI0+3SxjZUZNwZpG3c5JVcKOFGeTnjlvidJrEPjhLzRrpLpbPTVnvLKbShdpbKJG2XCkyphzhwFTkhWz0WgD0rRrqS90eyvJrV7SWe3jleB87omZQShyByM46DpVi4/1En+6f5VDpdwl5plrdxzpcJPCkiyopVZAyghgDyAc5xU1x/qJP90/yoA434F/8km0D/rg3/oxq7WuK+Bf/ACSbQP8Arg3/AKMat/W/Emh6KXGp6hFbskayMuCzBWbavCgnk8AdTg46HABrUVHbTw3NvFc28qTQyoHjkRgyupGQQR1BFSUAFcTq/wDyW7w9/wBgLUP/AEda121cTq//ACW7w9/2AtQ/9HWtAHbUHpRQelAHiHjS10iw1jXbuzewt4tEt4rtbOS4Zn1J3LEoCWymSuxdgzubnP3T7fXgvxI0LSbXxF4gktW0zSbiztLebTtPGk2btqEzMxbaZIi7FmCp8pOCQa96oAzPFv8AyK2q/wDXnL/6Aaz/AIXf8kz8L/8AYHtP/RK1oeLf+RW1X/rzl/8AQDWf8Lv+SZ+F/wDsD2n/AKJWgDK+L6XT6AVf+z5LB2RPIltZZbiScuBF5JjkQh92MHsecil+DFrBY+EX0+OCK3ltLgwTwiJ0kjZY0CrJvdyzbNmDuI27MdKg+M0epLo1pd2d7OpjvbYQW1vbRPLJcGZfLKtIcDB6g9s1N8IGuns9fk1IXY1RtYk+2i5WNXDiGILgR/Lt2BMd8daAE+On/JO5v+v+x/8ASqKtfx7puhXmizXetQoogidFuRZi4liV8BgilWznABGDmsj46f8AJO5v+v8Asf8A0qipvxntfEepeGm0nRNDOqQXgCTmG+FtcQN5kZWRGYEcDec9QQuKAIfhNBDbHXIdNtW/sgGJra8l0sWMkzlW8xSoRNyrhMMVGd5GTjiz8Cf+SXaZ/wBdrv8A9KpaufD+DX4NPvV15NSV8jyvtl7FcMRg5wY0TH45qn8Cf+SXaZ/12u//AEqloA5r4xpZ3fi/TYYrG4e8thE9xJHqD2wkR/N8pDtB3Dcj5J+6Dx96u9Fra+JPh0tpp/mabaanpQS32qA1ukkXygAcAqCOPavPviZdeF/Enjq20i91rwlZPptuZ4bm+2zSNKH2yRD94oXbhSVbJO4Y+6a9Ov8AUDpvhqS/RFv3htTJHHAQv2hgmQE7fNjj60AcUvg7xBqerabqGqw6NpxsmtY/LsWZlZIJVl3jKjBJQIF52rI/Jr0iuF8Fa/qGv+LJrmfTr2ytjYK0WZ38uQB8bnidQY2J3FejFR8wHAruqAOL8Qf8lf8ACn/YO1D+cFaHxPW+fwFq66aLj7V9nOxrcZlT1ZPVgMke471n+IP+Sv8AhT/sHah/OCtnx0urN4R1IaHv/tDyT5QRwrH1Ck8BsZwfWgDnfhYzHWNd+xa5rGuaN5dr9mutQlaTE2JPNjQkDIA8pjx1cjPGBj+N7We+8Ua1pOkrqV1aajBDDr0NvaoxVSCAI5XkXYzJkH5WwMEYPNW/gVJqEtpqTyfbk00NttYb2YPKjfaLkk43MQPKNuOTyVb6nA+Ip1i38ZeJPEGixyJbaVZWz6i661Pbb1G9ziJFKkqmTnq2dtAHZT/8l1s/+xbuP/SiGrPxh1C103wBfT34sRZSSQW9zJepuhhiklRGkZcjdtDFgAckgVWn/wCS62f/AGLdx/6UQ1D8azLp3hO48RW97cQyWYjRov7Sa0hkjaePflhwrbQQGxxk+tAFv4RWOi6b4Zex0HXNI1eyhmKrJpwj2R/KPlYozZOMdTnGB0rsq4f4P6vYaroF7PZSXhjhu2jkN1qX2xlYKpI3Z+XqPl/HvUdr4s1DVvFt9Yabrnhi1s7G7ihMM5M1xcoyI+9CsihQSzIOG5Q/SgCTT/8Akuerf9i9a/8Ao+aijT/+S56t/wBi9a/+j5qKAHfA3/kmGmf9dbr/ANKZa7Of/USf7p/lXGfA3/kmGmf9dbr/ANKZa7Of/USf7p/lQB5R4TEi/s8Wtz9u+y29va3U10vkRyiaIPLujIdSMH1xVr4QLeWmvXGnapos+l3S6ZDJbxzLb58kuxKgwqOQx+bJ6kdetO+H8+l2v7PKXGtQG40yKwu3u4gMl4g8m4fiM0fCK6kk168h1gXs+sC3eJZ7m7WcpDDO0ZjBCJ32ksQS5OSeBQBY+LclpJqmmWevXf8AZ+h+RNOLn7MsubxCnlR5ZWxlTIwGPmK456Gs9xqN34t+F11q0HkX8ttdPcR7du1za5Ix257dqrfEXT9Ut/HlvJpNx4n1K4udPuZms7XWFtooERouQGU8k4AHq3pyLH21NS8V/CzUI2mZbi0upAZpN8nNpn5mwMt6nHJoAj+LthDqnivTLWLyLC8igFwL241N7NJlSRSIRt++QwVvVe3WvRdIhjtPD9nb28NtFHDaIkcUBzEoCABUP93jA9q5Lxz4T1XVfFtrq9nYeHtStksmt5LfVo3fY28MHjwCAeoPHPFdrYRtDp1vC0UETxxKpSEYjQgYwv8Asjt7UAeF/D/xF4T0/XtFv49a0aO/1K3uP7XgaGKFbSUcbYiACuH+QDJ3r8/zfer0b4Hgj4aaeDwftF5/6VS1XtPHVjb6rJo2u2kKXCKS17p6NcWi84AkZRmE+z8cHmrHwP4+Gmng9ftF5/6VS0AdZqclglr5epSW6287rBtnICyM5CqnPBLEgAdycVV0Lyrc3GmW2jPpltZsFhwiLFKpGcoFPHOQQQDmuf8AjRHZT+Ari11CGOS3nubaIvJI8aQFpkAlZlZSFQ4Y8jp1rO+AuoPqHhJ5Gdps/Z5TP9pkmWRpLWKRgC7NjazEYBwMeuaANHxn/wAlD8Cf9ft3/wCkc1dD4pj1Cbw1qcWlSvFfvayLbOmNyyFTtIzgZziue8Z/8lD8Cf8AX7d/+kc1dD4ps/7Q8NanY/bTY/aLWSL7TnHk7lI3/h1oA5D4RNpUwmubPQr3TrwwILt5tSju1L5IZcrK/O4NzgZwan8YeHLLWvFMscPjXUtB1G8037LNa2TW4a4h3MQ37yNmJBLAEHjcemTXN/AiFLjVb7UDc6VE0azRx2th5gV0eVTvIkRSFUx4UAHAc88jOj8Tbqz1DxTH4a177fa6O1kLlLqz02Sd3kDkNH5yqxhIG0jADHJwwxyAd34a0uXRtJj0+TU7jUFiwsck0UMZRAAFQLEiKAAOOM1fuP8AUSf7p/lVHw7Y/wBn6YtumoX19CTvha8kMkqIQMKWYbm7nLktzyavXH+ok/3T/KgDjfgX/wAkm0D/AK4N/wCjGrkviDpuoT+NdQlm13RrOa00iW6tp72wXO0syhA28ZCDdluo8xcYzXW/Av8A5JNoH/XBv/RjVznxdVrzxQbe98Sx+H7ay0lruyeaxtZlnud5B2maNiSoC5RTk7x6UAeieD3WTwlo8iWn2NWsIGFvs2+SDGvyY7Y6Y9q1KyNL1KaPwbaavq8FxDOunpcXcRj3SI3lhnUqAMsDkYAHPaprLWtPvdR+w2c32h/sy3LPGNyKj/cy3QFhkgdwCaANGuJ1f/kt3h7/ALAWof8Ao61rO+L2pajaavo9nZ32sRw3UFx9og0y2aSZkUxlnVlYbDt3ICenmZHzBaxvAmtwa14/8JbdQmvru28OXiXTzxNHLuL2rKWDcnI6NznB5yDgA9goPT0rA8ceKLfwppX9oXGmarqC5xssLRpmH129Pxq14e1yHWhP5Nhqlp5JAP22zeDdnP3d3Xp/KgDy3xNcXWg+Mbj+1PiD4kuEXEoaPS7B47BVikkYEtFnlI3b5RnC85OK9nrxH4s2Ut14w1TVLbTJLjTtGtI59XQal5MdyrRyoyshiYnbC0mSpBIbHpj1nwrrA1zSftjWr2kyTS288DMG8uWNyjgMOoypwe49KAHeLf8AkVtV/wCvOX/0A1n/AAu/5Jn4X/7A9p/6JWtDxb/yK2q/9ecv/oBrP+F3/JM/C/8A2B7T/wBErQBlfFm4vjp9pY2vhzVtRWS5hcXthPFG1k6yAiX94cfL15BXA54rR+G9pLb6Ncz3VvqCXl3dNPcTX0sLy3DFVAfMPyAbVVQABgL0qn8Znih8ES3NzdWUNrBcwSXEd5P5MNxGJBmFnOQN3QZ4yRmsX9ni5sz4RNrHq2m3VwBCXtbW7Wb7P5dvDCwJHcvE7HHALY60Aanx0/5J3N/1/wBj/wClUVdF4w1seHPDl3rTWN1fpaqHeC1jLysuQDtUcsQCTjviud+On/JO5v8Ar/sf/SqKtX4lNMfCF5FbXUMM77AqSXAh85d67og5+6XGVB7FhQAeGNZh1yfUL3T9Vnu7AquyCfT3t2gbbztZ1UspxnkEg557Vl/An/kl2mf9drv/ANKpaofBXTdVsdHvZL+1m06GSNEjsJrhJXjdWly58tmUbkaJcA/8s6v/AAJ/5Jdpn/Xa7/8ASqWgCv45uZNP1y+W6t9QWzutKaPT2sLNpWN2Wbdkop2vjy9pbA+/zWl4ptbif4YyS6xpkN9qtppvnmBIlkH2pYjnYpBB+bIHB+lamva9aafHqEH2mGC8tbI3a/aFYR7clQcj73zAAgc/MPUUmoX+sf8ACET6laWKLq32BporVzwJtmQhzjvxzigDhfhFbJp/ima1tNdstftp9HhuJbq0sreFYpd2MEwqPvgkqpOQEPWvVa8p+B1/eXWoajHbyXVxpgaYzS3NkLdhN5vycbF+ZkL7gAQu1R8vf0DxDrbaP5RGjarqCOGLNZRI4iAx94Fge/GAehoAwfEH/JX/AAp/2DtQ/nBVj4vyRxfDXXJJS4RbYkkOEA5H3iei+vtms661C11X4meDNSsZfNtrnSr+SJ8EZU+R2PI+lbfxB1eLR9AmuLzQZdYsCjC5jQx4C46FXIDZ6YoAo/DK3aG2u2bT/Clpv8s50KTcknB5f5Rj269TVDxvcfD2HW3u/EEjfa4DElykYlZHA3SJ5yJw6oEZzuBCgEnArQ8AX2nSXeq6baeE38NXVokEk0LxxIZFcNsYeWSCPlYc9wa8uutQOqa3cNc6volzekCC9Eup2Csq72KxZNqd4wAevfB9wD0mf/kutn/2Ldx/6UQ1Z+L01vbeBrm9urkW6WlxbXKk28kyu8c6MqMkYLFWYBTgHgmq0/8AyXWz/wCxbuP/AEohqf4wzwWngeW9uJLmJba8tJ1lgh81onS4jZZDGOXVSAWUckAgc0AYvww8SaTqF7r81xcGLUruZp59PNlcQiJY40UgedGhdsbS2B/EOK5pohfeK459IWSztGurWewWLw7OuxXEJKTN5W0AL5h69ZV3EbBXU+D9Fs9f1d/EkmtW+pnz5WuY4LdoovMaFYlUB+dojL5zySwORjFL4f8ACPw80nxLPp1h9qtNRS5S4W2lu541YiNAvlqxCugVFHy5AwR2xQBd0/8A5Lnq3/YvWv8A6Pmoo0//AJLnq3/YvWv/AKPmooAd8Df+SYaZ/wBdbr/0plrs5/8AUSf7p/lXGfA3/kmGmf8AXW6/9KZa7Of/AFEn+6f5UAeb/Dhbl/2f4Us5LWO4axuhE9yQIlbzJMF8gjbnrkHjtVf4BS6abS6isdB0fS5CgeY2WoTXBkbeythZokZYw4fAyRz78s8Ctptx8DtH0HUvtLDXFn06OO2GZGMkku4jPACqGYnsFNaXw10R9H8Warb6vq5vtZRHkXbaCCNoZpTIzqATu+fg9NuOnIyAZ3xLvNWPimDdot3pkEMEsUOswazBamZXMeYP3gIw3Jx94FAQRirmoWsdl45+GdnDZCxjhgu0W2Dh/KAtcbdw646Z7074tz2+k6xpmtXUelXsf2W4sxZ38pQAvsbzlwj/AHQhDcDCseexrCybTvFXwssHvEvWt7S6jNwhysuLT7wPcHt7UAdJ4t1XWJdZHhnRrKzeWeyeeSa7uXiUpuClU2DcW5ySCMcetabtd6P4XgX7Je6pcRpHE8cUokkJYhWbfIRuC5JJJyQO5ryj4kWvhS48SyzW1h4cRXMsN1dy6YZLlLhWUyYzEQxK4UEkAFs/NjFeo6ffxaX4D0+81ia3gCWMAnezhcxKxRR+7QDcFyeBjgY6UAec/BbXrxL1PCTXttd2lrFMEYRWiyMqsQNxiuXYkdCSmSeuDmuv+B3/ACTPTv8Arvd/+lUtcZ8ML7Sr/wAR6LpVndaSJdEtLpFntfM87UlzsdmVo1C4b5n+Zv3mB712fwO/5Jnp3/Xe7/8ASqWgDN+Neq3NhHplvH4jm0qG6uYYpoV0U3qzq0yKVY4wAQSMd89DW98MGj/4R54Yb5buGKYpHt0s2KxjA+UR4HrnPv7Vp+MFgbQZvtEeqPGGQ401nFxncMbShDdeuD0zWV8NH1GSw1CS4bUG09rs/wBmnUJA9x5Oxc7jkkjfvxuOcdaAIPGf/JQ/An/X7d/+kc1bXjqOGbwXrUNxBNPC9hMskULBXddhyFJ6H0rF8Z/8lD8Cf9ft3/6RzVP8R7s2a6FJc3ktjpJ1WMalcI5QJGEcxhmH3UMwiVj02k5IGTQBy3wRj0+7vJ9X/wCEifVr6SF5ERtOe0MUczI7b1YcuSi9OBg4HNY/xN8OaWfEuowwzaDo0drpb6ihv7COb7TPJK5cqXOcAqNwHeRenfqPhzb2mn+Mb/TdA1I6jpot5bnUZUYNELyW4Z0AI+XfsZwwHOFj3dqx7+aPxDp+o+I77xZaWt7YXl2unWEnkNDB9nleIb1cbmLGMsTkcMAMYyQD07w5I03h7TZnt2tme0iZoWXBjJQHaR2x0q5cf6iT/dP8qqeHr86roGnao0YiN5axXBQHO3egbGfxq3cf6iT/AHT/ACoA434F/wDJJtA/64N/6Mauc+MWoanB4q0m3LanHYBomgNjbmUtKzOr78BiCF2FMgAkseSOOj+Bf/JJtA/64N/6MavOvGHim01jx3Jd6TrP9h39tb3dsJG12C3SeK2m2SLJGUYrJ5pGzOflLNxypAO+8ZT6/wD8IRoYnM9tq85hF59m87aknlEyAmA5C7gec46e1YXwGW1tL3U9Ps53EeDcNAwuxh3bLNifjn2/lWx43ufAmrfDTSdQ8bMW0m5S3ntmugTIZWjyn3P48E57de1R/CB7d7i8/sttBbShGv2c2zwG8znnzRB8gHpyT646UAJ8VbnUrXxJosnh221KbWjZ3a/6LHBIotcxGTesrr/EIsEHqADwTXIfCxtIl+LOlT6auoQyN4fmSSC9CeZHErW/lHKEq25mmOc9crgbRXQeJPEGm6r4wtbV9T/sXULTULvTBcw3cauIfsyTsGVwRhiE7cFQQaz/AIfWmmr8RPC+rabC8S6j4cuztaXzAscclsqKD3HLtnuXY+lAHo/jTR7DUdOa6u7lLSW0il8q5llZYod6FWZwGUEYJ6njrxXO/CeSCLU9b0y2u7PUordbaT7faSO0cjP5mY/mdhuXaCdp6Ouak+Mus2dt4dvNDuro2Tahpl3LHdCRVMbRKDhQ3BY54HtWj8NxdnS3a58SWGsh0jdfsttFD5JKnO4Rkgk8enSgDgvivqlnbeNJ5jpSTx2tuP7QhN5LF9uVIJ7hFaNSFdR5LKNwbl8dMg+u6Tp1ppdn9ksoykXmPIcsWLO7FmYk8kkkmvMdZFpH4vsXOnad49v7KbbEwtU+22ALcnzgPL+Xn5WKHpz6+s0AZni3/kVtV/685f8A0A1n/C7/AJJn4X/7A9p/6JWtDxb/AMitqv8A15y/+gGs/wCF3/JM/C//AGB7T/0StAFf4qxI3hYXTXdvbmyu4LtFnRmSZo5AwiIUFjuIxwCcnoa5/wCHGmjVteXxnBeWDRTtPM8NqG/dGaK3CR/MoJGxBISQMs/Stn4niS4sYLVrfUIIkljuotStoBcLbTRuGUSRfeZTjnAPGenWj4QaPYaN4SSGy1qHWWfyhNcwgKpaOCKFV2gnaQkSZB5znNAEHx0/5J3N/wBf9j/6VRUvxr03Tb3wTPc3ml6de3MDxi1a+i3xQyNKgDNgghAcFuRwKT46f8k7m/6/7H/0qio+Les2umWlla3GrTWjXxkhW3NglxBcjAyshfCIMd2dRyetADPhvbTaVq3iPQbi30ZHtfs8wl0yy+zo6yI/yuMn5wVJ/wB1l9ak+BP/ACS7TP8Artd/+lUtSfCuw1PTvDlzb3/h7RdDhaUyW0WmkASIVHzyKMqr9B8rMOOtR/An/kl2mf8AXa7/APSqWgDznx15k3iD+0NSubyNbPUJpLFpV1EeSysV3DZ8oHPGODwR2r1zxJNY/wDCt7+41OWY2J0p2uJIhlzH5XzFd/U4z978a8x8Q/8ACvYfF2pHwq2gjxI9y320ai0S2pmzlg5l+fOe0QPJ5x1r1bXruTT/AATe332KG/kt9PeT7NCCY5iI87FHPynoPagDiPgxqGrJey6JrOqapdyRW8iwJdTQzBRDII2y6xIzN80fzEndlumOU+IeseKrfXltbqym0/RwJRFe2msw2wnJ8rYjeYuQ2DL93sM561b+GNroGjeI5NJ8OQ6fLbXOlxXs9zaSNJskLkbclm2o+4siZAGxuval8SfEWjW/jexFvqWgXWp2ljdQTadqdw0KIkhhzKHEb4YfKNuOVduaAL1taw2PjvwHZ29n9jii0W9VYPN8wxj9xwX/AIj79+tdP8Qzpo8F6n/ayTPaGEhlhOJCxPy7T2O7GDXIaHZpYeLPh7Zx3qXqRaHeqtwn3ZBiDlf9n09sVc+NPiq00LTF06+i0l7W8tLmecajc+UksUSqWiTkfvG3fKe2M4NACfB+++33Wrzah9tfXCkS3ctzKjgxpNcQoi7FVQA8U5+6Mls98DK1+5022+IWp6fcalF4dCx200TW+kxy/bN24EvI0bcgjGMggHPetb4Kf2A2nXs3h3yPsMnlyKX1L7ZeHeXcmY7m2DLsVQnIy5OCSByXxN1LVpvHKJpWoTyGVGj064tb5Bb2z+RKv70bhtImMTEkHKjHPIoA7if/AJLrZ/8AYt3H/pRDVv4tWj3vge5gEU00Int5LqOF9krwLMjSqhBB3lA2MEHOKqT/APJdbP8A7Fu4/wDSiGs/4zJ8OzNpcnjLyRqSiQ6YSF3/AMO/G/8Ad4+7kvwKAJvhR9ht7LxFe6NG8ejyXpltIpnYyLiJQ+VOWRSw4U4PU4GRnl7q/Pi3WbE+JdNt76wuJIJLW0N1cLDCHCkNtFuu9ud3zng/3SM12Xw9lvB4Ov5bVdBkYM5s/wCy2RlYbRt83Z8nmZ6heMY5PWuT0+bRY9A0HWdG1V5vGF3cW63Cm5Zp55GZRcRSxE8Io38EAJtGMYFAHSeH7WOx+M2oWcTzPHD4ctVVppWkcjz5urMST+NFT6f/AMlz1b/sXrX/ANHzUUAc18IfiD4K0z4f2Njf+JNPt7mKa6EkbvgqftEvWurl+J3w/aJ1HizTMlT/AMtP/rVX+CEEDfDLTGaGNj5t1yVB/wCXmWuyntrfyX/0eL7p/gHpQB4V4H8VeE5vhn4Wa38ZaVp+saTPLcQfaMvGSzSoyOowcMkjDIORkHtXVeHvG3hJdfufEOveNtDkvpbdbWGC0ZhFBEG3HluWZmxknA4AA652PgZbwN8KtELQxk7ZeqD/AJ7PXbfZrb/n3i/74FAHk3jDxtoNx4ksta8O+LvC5eOwuLOZL+STGJGjZWXaOxj5z2Nc5pfjDw3pviX4fWd94l0J49KjuofMtZnZQgtdoLFgMEmvfPs1t/z7xf8AfArhvGNvAPiv4EAhjALX+RsHP+jmgDiLPxZb6dr63lr408I3NrFJfGNJ7iYM63E6yruwCMoF2j2Nd/H8TfAclmsdz4r0kStGBII5CVDY5xkdM9K7H7Nbf8+8X/fAo+zW3/PvF/3wKAPGfDHiLwxY3ujR6j428PGy0CCWGya3ZvOugy7FaXIwpC9QM7m+bjpVz4OfEXwPY/DywtrrxPp0UyzXRKtJyAbmUjt6EGvWJLa28tv9Hi6H+AVxnwQt7dvhppxaCInz7vqg/wCfqWgDiPilrXhvxTfQzab4+8PwRR2rRBLp5j5chdT5i7GUZKhlOeoYjoTWz8PvF3gzw/HqgvPF3htFvLsTxW2nho4IF8tFICtnBJUk4wOa9T+zW3/PvF/3wKPs1t/z7xf98CgDyjxb8RPA8/jrwXcReJ9OeK3u7ppWEnCA2koBPHqQK6mb4l/DuaJopvFGlSRsMMrPkEehGKj8ZW8A+IXgUCGMA3l3n5Bz/octdl9mtv8An3i/74FAHG2XxE+GljALez8R6PbxA5CRHav5AVRl8WfB+aV5ZdR8Nu8jFnZolJYk5JPHJNegfZrb/n3i/wC+BR9mtv8An3i/74FAHJR/E34eRoscfirS1RQAqh8AD06Uk3xP+H7QuB4s0zJU/wDLT2+ldd9mtv8An3i/74FMuLa38iT/AEeL7p/gHpQB5R8GviJ4Hsfhjodrd+J9OimjgYOjScj529q6CXxt8J5ZWll1jw+7sSzMyKSSepJxUvwNt4G+E+gFoIifIbkoP+ejV2v2a2/594v++BQByDfEn4cNEsTeJtJaNQAFLcD8MVFa/ED4YWszTW3iDRYZXG1njwpI9CQK7T7Nbf8APvF/3wKPs1t/z7xf98CgDgbrxh8Ibq5e5udU8OzTucvI8aszHGMkkelc/d+PfAMPxZ8PTWviLS47K30S+h+RsIhMtttXgccKfyr177Nbf8+8X/fAridXt7f/AIXb4eXyIsf2FqHGwf8APa2oANS8e/C3UlRdQ13Q7sISUEwD7c9cZFGn+PPhbpyyLYa7odqJMbxCAm7HTOBz1Ndt9mtv+feL/vgUfZrb/n3i/wC+BQBxtj8Q/hnYW4t7LxFo1tCMkJEQqjPXgCp/+FofD/8A6GzTP+/n/wBaur+zW3/PvF/3wKPs1t/z7xf98CgDg/E3xL8AzeHNShj8VaazvaSqoEh5JU+1Ufhx8SPAlr8PfDltceKNOjmi0q2SRDJyrCJQQePWu38WW1uPC+q4t4v+POX+Af3DWf8AC+3tz8NPDBMERP8AZFr/AAD/AJ4rQBz+u+OPBOrXEaH4iw2diFIlgtZfLeU57yAblGOykfWrWh+OPhXodiLHSde0azt9xcpE2NzHqx45Y9yeTXc/Zrb/AJ94v++BR9mtv+feL/vgUAeRfGX4ieB77wHNb2nibT5ZTe2bbVc5wLmMk9OwBNbXiXxz4M1ZI4Lf4iWWnQYYTCFUd5M4xgup2456CrXxyt7dfh5MVgiB+32PRB/z9RV3P2a3/wCfeL/vgUAeZeDfEHwp8JWF1baV4ut2+1P5szT3bPufGMgH5Vz32gZqh8GPiJ4IsPhxptreeJtPhmWW5JRpOQDcykdvQivWpba28p/9Hi+6f4BXFfAu3gb4X6YWhjJ8276oP+fqWgB114++F10D9p17Q5s9d4DZ/MVYT4m/DxI1jTxVpaoo2hQ/AHp0rrfs1t/z7xf98Cj7Nbf8+8X/AHwKAOK07x98L9OWRdP17RLUSuZJBDhN7HqTgcmnSfEL4YyXQupPEGitcBCglOCwUkEjOM4JUfkK7P7Nbf8APvF/3wKPs1t/z7xf98CgDybWviH4Fb4o+GbqLxNpv2eDT75HYPwpJhwOnsfyrpr34g/DG+VVvfEGi3IQ5US4bB9sijX7eD/hb3hVfIiwdO1DjYPWCuz+zW3/AD7xf98CgDi7L4gfDCxDiz8QaLbB8b/Kwu7HrgVT/wCEs+D2/f8A2h4b3Z3Z8pc59elegfZrb/n3i/74FH2a2/594v8AvgUAeSTfETwOfjNaX3/CT6d9mHh+eIyeYcBzcREDp1wD+VdXP8SPhvcDE/ibSJR6O2f5ioZ7e3/4XnZr5EWP+EcuONg/5+Ia7b7Nbf8APvF/3wKAONs/iJ8M7NXW08RaNbq7bmEZChj6nApsXxA+GEV497H4g0RLlxh5lwHYe5xmu0+zW3/PvF/3wKPs1t/z7xf98CgDznwd4g0XxD8atZutE1K3v4U0G1R3hbIVvPl4P50Vo6ZHHH8ctWEaKg/4R+1+6Mf8t5qKAJPgb/yTDTP+ut1/6Uy12c/+ok/3T/KuM+Bv/JMNM/663X/pTLXZz/6iT/dP8qAOM+BX/JKdE/3Zv/Rz121cT8Cv+SU6J/uzf+jnrtqACuF8Zf8AJWPAf+9f/wDpOa7quF8Zf8lY8B/71/8A+k5oA7qiiigBsn+rb6GuL+B3/JM9O/673f8A6VS12kn+rb6GuL+B3/JM9O/673f/AKVS0AdtRRRQBxnjP/kofgT/AK/bv/0jmrs64zxn/wAlD8Cf9ft3/wCkc1dnQAUUUUAFMuP9RJ/un+VPplx/qJP90/yoA434F/8AJJtA/wCuDf8Aoxq7WuK+Bf8AySbQP+uDf+jGrtaACiiigAridX/5Ld4e/wCwFqH/AKOta7auJ1f/AJLd4e/7AWof+jrWgDtqKKKACiiigDM8W/8AIrar/wBecv8A6Aaz/hd/yTPwv/2B7T/0StaHi3/kVtV/685f/QDXPeD7+7034QeG7yz05tQdNItC0SzLHhfJXLZbjgUAdpRXHeDvG1xr2qWlld+HLzSRe6e2oWks00biaMMgIGwnB+dTz2I98djQBw3x0/5J3N/1/wBj/wClUVdzXDfHT/knc3/X/Y/+lUVdzQA2X/VP/umuJ+BP/JLtM/67Xf8A6VS120v+qf8A3TXE/An/AJJdpn/Xa7/9KpaAO4ooooAKKKKAOL8Qf8lf8Kf9g7UP5wV2lcX4g/5K/wCFP+wdqH84K7SgAooooA4if/kutn/2Ldx/6UQ129cRP/yXWz/7Fu4/9KIa7egAooooA4fT/wDkuerf9i9a/wDo+aijT/8Akuerf9i9a/8Ao+aigB3wN/5Jhpn/AF1uv/SmWuzn/wBRJ/un+VcZ8Df+SYaZ/wBdbr/0plrs5/8AUSf7p/lQBxnwK/5JTon+7N/6Oeu2rifgV/ySnRP92b/0c9dtQAVwvjL/AJKx4D/3r/8A9JzXdVwvjL/krHgP/ev/AP0nNAHdUUUUANk/1bfQ1578L9Ut9D+Cq6xeBzb2Iv7iUIMsVS4mJx78V6FJ/q2+hry/wVq1tovwH+2XCWkzAah5VtcyqiXL+fORHk8c4xQB0Xgfxhd65qU+manpUdheRrMwEU/moRHMYmGcD/Z5xzk+ldhXm/wV0jSdMhuptI1nw5qMF3GswGmQMrIGJYAs0rnbycDC45r0igDjPGf/ACUPwJ/1+3f/AKRzV2dcZ4z/AOSh+BP+v27/APSOauzoAKKKKACmXH+ok/3T/Kn0y4/1En+6f5UAcb8C/wDkk2gf9cG/9GNXa1xXwL/5JNoH/XBv/RjV2tABRRRQAVxOr/8AJbvD3/YC1D/0da121cTq/wDyW7w9/wBgLUP/AEda0AdtRRRQAUUUUAZni3/kVtV/685f/QDWP4AaBPhFoD3S7oF0K3Mq4zlfIXI/Ktjxb/yK2q/9ecv/AKAayPh9IsPwk8PzNEZVTQ7djGB94CBeKAOX+FaLDremtfR3zC70Z5dB8+5SUW1juiLREKi4b5oTklzgAbvl59Sryb4ReTbeILJtunztq+jtfWwtpJGOnQh4/wDRvndgEzJ/CEGYzxxx6zQBw3x0/wCSdzf9f9j/AOlUVdzXDfHT/knc3/X/AGP/AKVRV3NADZf9U/8AumuJ+BP/ACS7TP8Artd/+lUtdtL/AKp/901xPwJ/5Jdpn/Xa7/8ASqWgBut+LfFNlrOo6dY+FrS/NlaG8JGo7GMZYiMYKfeba/GcDacnpXX6NfRanpFlqUBBiu7eOdCP7rqGH6GvPPiTavrPjJNI09bO1vE08STzXOoTW4u7d3IMO2IguoK5OTxvGPvGvR9Pj8mwt4RHDHsiVdkIxGuAOFHp6e1AE9FFFAHF+IP+Sv8AhT/sHah/OCu0ri/EH/JX/Cn/AGDtQ/nBXaUAFFFFAHET/wDJdbP/ALFu4/8ASiGu3riJ/wDkutn/ANi3cf8ApRDXb0AFFFFAHD6f/wAlz1b/ALF61/8AR81FGn/8lz1b/sXrX/0fNRQA74G/8kw0z/rrdf8ApTLXZz/6iT/dP8q4z4G/8kw0z/rrdf8ApTLXZz/6iT/dP8qAOM+BX/JKdE/3Zv8A0c9dtXE/Ar/klOif7s3/AKOeu2oAK4Xxl/yVjwH/AL1//wCk5ruq4Xxl/wAlY8B/71//AOk5oA7qiiigBsn+rb6GvK/Bmg33iP4I2mm6drUuj3LTXuy5jgjkKk3E4H3wcYJByMHjrXqkn+rb6GvKPCl7Db/AdLM6l/Z93qH9o21lKGKt5xluCMEA4ICk59qAO58KaDc6PPcNca2+o+YoUK1pBDsI7/ukUn8a6CvN/gxdaDcm5/svwzo2jXYt4/tJ0+XzN59CSikjOcE16RQBxnjP/kofgT/r9u//AEjmrs64zxn/AMlD8Cf9ft3/AOkc1dnQAUUUUAFMuP8AUSf7p/lT6Zcf6iT/AHT/ACoA434F/wDJJtA/64N/6Mau1rivgX/ySbQP+uDf+jGrtaACiiigAridX/5Ld4e/7AWof+jrWu2ridX/AOS3eHv+wFqH/o61oA7aiiigAooooAzPFv8AyK2q/wDXnL/6Aa5jwzYaxqHwf8LxaHrA0m9XS7R0maATIf3K/KykjIP1FdP4t/5FbVf+vOX/ANANZPw7WZ/hP4eS2cJO2iWwjY9m8hcH86AK3w88L614edpNU1LRrtpoFFw1npItnlmGMyM4c7v4uMDls12VeMfA+O+j8X6jbzyR28kCy/bYDqMU7zymO0UyBUdjjzY7gksF/wBaB3IHs9AHDfHT/knc3/X/AGP/AKVRV3NcN8dP+Sdzf9f9j/6VRV3NADZf9U/+6a4n4E/8ku0z/rtd/wDpVLXbS/6p/wDdNcT8Cf8Akl2mf9drv/0qloA5n4v21veeLZvt2uadoa2mitLZy3dlby/aJS5yFaVSSF2rlVPPmLXp3hqSabw5pk1zbvbTvaRNJC4w0bFBlSOMEHisPxTq0ra4mj6f4Xj1y8toVu3M8yRJCrMVXazAksSrdBxjk8iupgaR4I2lj8uQqCybs7TjkZ70APooooA4vxB/yV/wp/2DtQ/nBXaVxfiD/kr/AIU/7B2ofzgrtKACiiigDiJ/+S62f/Yt3H/pRDXb1xE//JdbP/sW7j/0ohrt6ACiiigDh9P/AOS56t/2L1r/AOj5qKNP/wCS56t/2L1r/wCj5qKAHfA3/kmGmf8AXW6/9KZa7Of/AFEn+6f5VxnwN/5Jhpn/AF1uv/SmWuzn/wBRJ/un+VAHGfAr/klOif7s3/o567auJ+BX/JKdE/3Zv/Rz121ABXC+Mv8AkrHgP/ev/wD0nNd1XC+Mv+SseA/96/8A/Sc0Ad1RRRQA2T/Vt9DXB/CDzB8JLVoHt45lkvTG865jRvtM2CwBBx68jiu8k/1bfQ15j4JjvJv2fbqLT7c3N29vqSwQjrI5nnwv4mgDb8LeO7PUL86beWLw3AdYheWiNPYzuegSYKBn2I46ZNdrXivhu41Gx8R6YPDnibxFrunN9khlS/jzGXZ8SqQUXYyxb5SBjaYwP4tp9I1jxv4R0uW5tbvxRoEF9ACGtZ9ThicNjIUhmyueOvrQBneM/wDkofgT/r9u/wD0jmrs68/1W+bU/FHw21F4o4mupbiYpHOsyKWsZTgOvyuOfvDg9a9AoAKKKKACmXH+ok/3T/Kn0y4/1En+6f5UAcb8C/8Akk2gf9cG/wDRjV2tcV8C/wDkk2gf9cG/9GNXa0AFFFFABXE6v/yW7w9/2AtQ/wDR1rXbVxOr/wDJbvD3/YC1D/0da0AdtRRRQAUUUUAZni3/AJFbVf8Arzl/9ANcbY6sui/ArQLx5rOFDo9pG73UjogDQqDyisc+nFdl4t/5FbVf+vOX/wBANZPw7aCP4UeHZLpVaFNEtmkDDI2iFc8UAcv8DtUsrqysrG2/4RuRodMTbPpwlEsiDaFLB416ggnk89q9RrkvB/imDU7y1sf7Dm0qO7sftmmsxQrPbKUHRfuEB4ztPZhzwQOtoA4b46f8k7m/6/7H/wBKoq7muG+On/JO5v8Ar/sf/SqKu5oAbL/qn/3TXE/An/kl2mf9drv/ANKpa7aX/VP/ALprifgT/wAku0z/AK7Xf/pVLQBxHjHR7qx8dz3mqJo1pHdK/wDZ88/iS+hlcFmaVQFOFXCxkgAKDgA17TYKUsbdG25WJQdrlx07MeT9T1ryj4ywrD4v0u6t9Wt4Z7gRLcQTWUlx5aR+aUcbCNud7jafvkDGNpr03w1b2tn4c0y0sbg3NpBaRRwTEgmRFQBWyODkAGgDQooooA4vxB/yV/wp/wBg7UP5wV2lcX4g/wCSv+FP+wdqH84K7SgAooooA4if/kutn/2Ldx/6UQ129cRP/wAl1s/+xbuP/SiGu3oAKKKKAOH0/wD5Lnq3/YvWv/o+aijT/wDkuerf9i9a/wDo+aigB3wN/wCSYaZ/11uv/SmWuzn/ANRJ/un+VcZ8Df8AkmGmf9dbr/0plrs5/wDUSf7p/lQBxnwK/wCSU6J/uzf+jnrtq4n4Ff8AJKdE/wB2b/0c9dtQAVwvjL/krHgP/ev/AP0nNd1XC+Mv+SseA/8Aev8A/wBJzQB3VFFFADZP9W30NeYeDP7PH7Pd3/arSpYfZ9S+0tEMuI/Pn3Fc98ZxXp8n+rb6GvNfAN4NP+As181il+LeHUZDaucLNieY7D14PSgA+Dmp6u13No2uX+pXNzBC6xrdSxS48mYxOS6RoS33Mk5zk+mTF8Q9V0u38XQ3cUFlqkltaXFlcWM8brseXYRLu2MDgKVIHOHOPQ2fgro2m6XDdXGl634b1O3u0WZP7Mjk3RqxLYLPNIdvJwMLzVr4nWkkurafNfabqmpaMttOrW+nvtcXRKGN2AZSQFEgzkgEg+4AKFtZnT774VWJu1u/IE0fnqpUPixl5AbkD0zzXptecSR6nDrPwwi1mQSairTi5bcGzJ9hlzyOvPevR6ACiiigAplx/qJP90/yp9MuP9RJ/un+VAHG/Av/AJJNoH/XBv8A0Y1drXFfAv8A5JNoH/XBv/RjV2tABRRRQAVxOr/8lu8Pf9gLUP8A0da121cTq/8AyW7w9/2AtQ/9HWtAHbUUUUAFFFFAGZ4t/wCRW1X/AK85f/QDWP4BaFPhFoDXGTCNCtzJgZO3yFzWx4t/5FbVf+vOX/0A1kfD2QQ/CXw/MYjKE0O2YoBndiBeKAPOfhPbx3niOzg+3+I7Y2tqyWHmamJ1NqqWkwRgYxjctxFnGfuYzwDXuFeL/Ai70/8A4Sa+jsNL0qIXqyXDSWbOxgHk2brGdzsAP3+3jbzD04wPaKAOG+On/JO5v+v+x/8ASqKu5rhvjp/yTub/AK/7H/0qiruaAGy/6p/901xPwJ/5Jdpn/Xa7/wDSqWu2l/1T/wC6a4n4E/8AJLtM/wCu13/6VS0Acj4/lfWvHTC00fxrYzWIi+0T2unQyw3aq8oTaXbgjLkMOz8jpXrWiW1vZaLY2dpDJBbwW8cUUUn3kRVACn3AAFc7438S33h/UYPsS2uqNJH/AMgiJW+2y8/fjIyMdAd4Vc4y61v6Dqi6tY/aRZ3tk6uUkgu4THIjYBx3DdRypI9+DQBfooooA4vxB/yV/wAKf9g7UP5wV2lcX4g/5K/4U/7B2ofzgrtKACiiigDiJ/8Akutn/wBi3cf+lENdvXET/wDJdbP/ALFu4/8ASiGu3oAKKKKAOH0//kuerf8AYvWv/o+aijT/APkuerf9i9a/+j5qKAI/g41xH8I7J7SOOS4U3ZiSRtqs32iXAJ7DPesfwX8a/DWua1L4T1zZoXieJxbyWjXCTwSTNwEinTKMxPRW2ucgbc1S0S0167/Z7iXw/qSWNwn215Q1kLkzxCabdEFJHLcc1yH7MGvXGrX3/CPtc6BqWkQaBbamI9M0mOCPTrwv/wAe8hX/AJbJtzzzwT2FAHrXwK/5JTon+7N/6Oeu2rifgV/ySnRP92b/ANHPXbUAFcL4y/5Kx4D/AN6//wDSc13VcL4y/wCSseA/96//APSc0Ad1RRRQA2T/AFbfQ15x8On1CP4FvJpVql3frHqBtoHAKySfaJtqkHGQTgV6PJ/q2+hrzz4Y6pDofwTGs3EbyRWIv7h0T7zBLiYkD34oAz/ghdXdzqF+ITfXGmoJkNxe2XkSbxO3lryinJjPIAwuFHHQ9N40sNYXX7LWtM0qLWESyuLKSze4EW0ylCJAWBBwEKnvhz9DD4B8XahrWq3Gl6pp9pbzxpM4e1lLofLnaM9QOvykHv8AN6VmfGPXtX0bUdEWC8vrDTZbiLzri1tzIWf7TApjbCsQPKaZunJQc9iAEmm3Gj6z8MNJupxPPaNPDJIM4ZlsZQcZ7V6RXm8k2pz6z8MJtajaPUXadrlWXaRJ9hlzkdj6ivSKACiiigAplx/qJP8AdP8AKn0y4/1En+6f5UAcb8C/+STaB/1wb/0Y1drXFfAv/kk2gf8AXBv/AEY1dBrfiPRNFLjU9Qjt2SNZGUgswVm2rwATyeAOpwcdDQBq0VHbTw3VtFc20qTQSoHjkRgyupGQQR1BHepKACuJ1f8A5Ld4e/7AWof+jrWu2ridX/5Ld4e/7AWof+jrWgDtqKKKACiiigDM8W/8itqv/XnL/wCgGue8H3U9p8IPDclvY317I2j2iBLPZ5gzCo3DewHHXrXQ+Lf+RW1X/rzl/wDQDWT8O5JIfhP4emhj82RNEtmRP7xEC4FAHP8AwmsdUt9VupdT8L3GhusTRmUJAq37Bh/pE3lsSZWAHB4Hz8/NXpNecfDbxLqeqazZ29xri6yt7pbXt5GIET+zJw6AQZRQQDucbXy37onNej0AcN8dP+Sdzf8AX/Y/+lUVdL4q1WTRdCuNSispr14Qv7qJSzYLAE4UEkDOTgE4BwK5r46f8k7m/wCv+x/9Koqk+MGjWWseGJI5Le3uL2MboY3mWKR4wymVY2JGGKAgHIwSOR1oA0PCXiK+11tSS80S401IAjwPJn97G4YrnIG1wFDFecB1zzkDM+BP/JLtM/67Xf8A6VS1W+FllZQ3viG+0WwbT9GuzAYLeRwX81UYSPtydin5AFOOUY45ybPwJ/5Jdpn/AF2u/wD0qloAxPFN9caj48mtrrR/GLafDaBEGmMIMSCRsuxWQM6sMbc8Da3HNenWQAs4AqyqBGuBKcuOP4j6+teGeP8AR9K0fxpqV5P4YstRuri1a8ma202a42QLI3zPiZQGJY9B82Djpx7bozxyaPZSQ7BE9vGybPu7Soxjk8fiaALdFFFAHF+IP+Sv+FP+wdqH84K6jWdSstH0yfUtQmENtAu6RyM4rl/EH/JX/Cn/AGDtQ/nBUnxTttWudFVbC68i0Ac3xaW3SMx4/j8+GUEfQCgDY8P+JtI168vrTTbh5JbFgswaNlGCzqGUkYZd0ci5HdGrYrzv4KOs1pqFwL6O7B8qNSGgLIqb1CkRQQkAHIG4HocY5z6JQBxE/wDyXWz/AOxbuP8A0ohrt64if/kutn/2Ldx/6UQ129ABRRRQBw+n/wDJc9W/7F61/wDR81FGn/8AJc9W/wCxetf/AEfNRQBV+Fb38fwVhk0uJJb9UvTbI/RpPPl2g/jiuD/ZqvPFU2tapHetrlxp0ulRXGrSarZiA2+ssx86CH5V3Rhc9AyjC8889H4Y1PWNM+A1o2g6LqOq3073cEa2LRiSEtPNiX52Awpx3rl/2bPDvi7Q/EN4+reHNc0GxfQIUvhf3wuVvtSDnzbkfOxQsCeOnPsKAPTfgV/ySnRP92b/ANHPXbVxPwK/5JTon+7N/wCjnrtqACuF8Zf8lY8B/wC9f/8ApOa7quF8Zf8AJWPAf+9f/wDpOaAO6ooooAbJ/q2+hrzb4fGVfgPKYbyCylEWo7LiYDy4j582GbIIwOp4Nekyf6tvoa8k8P39rY/s9sL7R9U1e2uF1CGW20+PfKymafPfjgYz6kUAXfgS0Fvb3VgPDmkaDcNDHcyx2kUsRn3Z/ehJFBEZOcDJIzggd2eP9SmvvHFppt14d16/0y3t5/NgtdRtYBI+Y9swU3KMwX5kwwGC+a1/hxDe3GtXWp6y+uXN+lqttFNf6clooi3ZIAQkM5IBY+wwBWV4mvvg5F46mj120059eFu/nNJYO5Kbo85IUgnOznmgDS1dY18VfDdYbea2jEtwEhmcO8Y+xS4VmDMCR3IY/U139cFrbWL+Lfhy2mKi2JmuTbhE2qI/sUu3A7DGOK72gAooooAKZcf6iT/dP8qfTLj/AFEn+6f5UAcb8C/+STaB/wBcG/8ARjVyHj/TtXn8a6lI+u6BaS2WkS3cFxe6b8wjLMoQOJASEG7c3Ub1xjPPX/Av/kk2gf8AXBv/AEY1YvxXlt5vEUUGrX0Ol2tlYm8sJmsY5zc3IbBj+dGztAX5Fwzb+D8tAHdeD5Em8I6NLHaCzR7CBltwmzyQY1wm3tjpjtitWqWg3F5eaHYXeoWv2S8mto5LiD/nlIygsn4EkfhV2gAridX/AOS3eHv+wFqH/o61rtq4nV/+S3eHv+wFqH/o61oA7aiiigAooooAzPFv/Irar/15y/8AoBrnPCen3uqfB3w5Z6frV3o076Pabbq1SNnX9yvGJFYfpn0Iro/Fv/Irar/15y/+gGue8I3trYfBvQJrrUILBTolsiTTSqgDmFQvJIGc+9AFvwN4dv8AROLrxhf66UhWGZJ4LZB5oC5cmKNXLcfxMfvc5PNdTXh3wo1dV8Q6ONO8MX0Usej/AGbVTb3tnN585kj/AH8gSckhcOd5BP70j6+40AcN8dP+Sdzf9f8AY/8ApVFW1430nSdQ0mW41KNkeGF1S6htFnmhV8BtilHzkAZG01i/HT/knc3/AF/2P/pVFSfFjwlq3iaOxk0k6K8lsSDHqds0iYZ4yWUqQQdqsMdDu7EA0AM+FtvJaPrdtbw3L6UpiNreXWnLaTTuVbzFKqiblX5MMVHLMMnHEvwJ/wCSXaZ/12u//SqWr3gPw7P4esr6Oez0S2MzBgNMgkjU4B+9vZsn6Yqj8Cf+SXaZ/wBdrv8A9KpaAMb4pXv2DxRGNLvr+C9vrNbXUBb2scw8kmQxEeYwCyEiULjI5O4cCvQfDQ09fDmmLpBJ04WkQtCc8w7Bs68/dx15rgPiXoU3iLxraWulWk0WoWdql1Ncf2i1qk8e9gseFRi+07ySMFN45+evR9Mt0tNOtrWOCK3SGFI1ii+5GAAAq+wxgUAWKKKKAOL8Qf8AJX/Cn/YO1D+cFafxIhsrjwRqkWoXb2luYcmZE3lWBBXC/wAXOOO9ZniD/kr/AIU/7B2ofzgrY8bN4el0SbTfEWqWlhbXqmNWmuVhJI5ypYjkcGgDm/hNo82j6prlvql/Fc6ziNrhIbcwxLFJNczxlQSSctNMCc/wYxxk+gVyvgKHSWn1DUrTxRD4kv7gRR3N1HNE+xE3eWm2P5VHzOfUlm/DqqAOIn/5LrZ/9i3cf+lENdvXET/8l1s/+xbuP/SiGu3oAKKKKAOH0/8A5Lnq3/YvWv8A6Pmoo0//AJLnq3/YvWv/AKPmooAqfCy6ubH4KRXlnbG5uYI72SGEf8tHWeYhfxPFcP8As2/FTxP4+1G+0/V5La/ht9MW5urqC2MItbp2H+ikdMqGYc8/uye9b3hvXr/w98A7a903SNU1K5ZryNBYRxu8BM82JWEjou1SOeay/wBmyHVvsb3usW3j5b270xJrq41m6hl0+eVtpZ7cRueuSRx904zQB3fwK/5JTon+7N/6Oeu2rifgV/ySnRP92b/0c9dtQAVwvjL/AJKx4D/3r/8A9JzXdVwvjL/krHgP/ev/AP0nNAHdUUUUANk/1bfQ15/8KrH+0/g1Hp32ma1+1fbofOhbbJHuuZhuU9iM5r0CT/Vt9DXk/hq/0mx/Z9dNW8RWnh+O6TUII724nEYR2nnwVyQSwAJwOeKAOk+Hfh3SdP1C71bTPEEerSSxi2vGhkQo0qt3CcLtXair/Cox3qj8VLq7ttb01LPUryLzbaYT2mn2bzXbx74iZEZPuDjYSenmAjkCovhZPZ6l4iudQsJvDVrHBp0Nm1ho2ox3QYqxIkbZgKoHypkZwWzjpWX8Vtbm0nxNp+pXlw+h3MIuoLSSK8z9rttsTuzL5D4AIzg9Nmc+gBqv9tGsfC/+0riW4vN0/nyyxeW7v9hlyWX+E57V6RXnl7dG98QfDK8M3n+e08nm5zv3WMp3Zwuc5z0H0Feh0AFFFFABTLj/AFEn+6f5U+mXH+ok/wB0/wAqAON+Bf8AySbQP+uDf+jGrM+IzSz+IB9qbXpbGOxLacNGkkyL0OQfM8s9cBQu/wCTh881p/Av/kk2gf8AXBv/AEY1Y3ibwx8N9I8STX2o3WsWt/foXeCyvr3GPMZy3lwn5QXdjnABJPfNAHoOhf2h/Ydh/a/ljUfs0f2vy/u+dtG/HtuzV2obDyRYW4ty5h8pfLLlixXHGd3OcevPrU1ABXE6v/yW7w9/2AtQ/wDR1rXbVxOr/wDJbvD3/YC1D/0da0AdtRRRQAUUUUAZni3/AJFbVf8Arzl/9ANYvgOIzfCPw8qQRzyDRLYxpIoILiFcdfetrxb/AMitqv8A15y/+gGuc8KXV9a/Bvw7Jp2nXd/cto1qiR2zxq4JhUbsyMq8detAHL/BW61+58S3q3kep+SiOLz7ZaGIRzGK0IVCVAI8w3QwuRhR7E+vV558JdLuLARNqXg7UdJ1UWQju7+5vY7gXDgru5EjNliN3IGORn19DoA4b46f8k7m/wCv+x/9Koq0PiZrmg6P4cnTXsPFPGxWIuYw23BJ8wfcxwd2eMcVn/HT/knc3/X/AGP/AKVRVq/Ey3guPBV/9ov4LBYlWYTTgmMMjBgrAclWICkDkg4HNAHPfDHUNX1D7U0fijT9Z02GQxywbZHms8puVPPYKZTyCSyg4IP1u/An/kl2mf8AXa7/APSqWm/DeZ9Svtf168+z2uo3XkQ3GnRBx9mWNW2Fi6ozM+8ndtAwFA+6TTvgT/yS7TP+u13/AOlUtAHNXsnwnu/FWoQ6r4JnTVYC8k802iu5bdK6lgyBshjHuz3DKeuQPWLLyRZwC2TZB5a+Wu3bhccDB6cdq8++JFtet4gM1xp2uahaPp/l6aulyFTBd7jlnwy4JBTaxyBh+mee70RL+PRrGPVJElv1t4xdOn3Wl2jeR7bs0AW6KKKAOL8Qf8lf8Kf9g7UP5wVofErSU1jwXqdqXtIn8hmWW6wI1A5O4/wqQCCfQ1n+IP8Akr/hT/sHah/OCtP4kWtneeB9Wgv75bG3NuWadk3hMcglRywyBwOT0oAwPhK9pqWoa34i0+10/T7a8W2t/sVqwJR4lfMj4AALCRQOPuopzzgegVwnwwuZ9U1fWta1Jhb6pNHbW81iLV4DBHH5hRyH+Y7zI/PTCheqk13dAHET/wDJdbP/ALFu4/8ASiGu3riJ/wDkutn/ANi3cf8ApRDXb0AFFFeWeI9c16H4gTaUniqws4luIZreAAndGWgjaOU7MLje5xuJYyx/dC/MAben/wDJc9W/7F61/wDR81FGn/8AJc9W/wCxetf/AEfNRQBzfhnwp4U8X/Aiy0/xlZpc6VBLd3D7pGQRlZ5vnypB4BNUfgDafB62urwfDPR9Qt5xp4WS8ntLlEuIQRhleUbXyQDkdetavgh9Rb4K6bZafo8up/bp7u1nEc6RNBE88wMnzgg444x3rN+AHh7xh4cE2na5F4qg0q205YLKHVdUtbqKPaQAqCKNWBCjGSSMcUAdj8Cv+SU6J/uzf+jnrtq4n4Ff8kp0T/dm/wDRz121ABXC+Mv+SseA/wDev/8A0nNd1XC+Mv8AkrHgP/ev/wD0nNAHdUUVzul+N/C2oaveaPHrVlFqdndmzls5p0SbzMAjCE5YEMCCOv1BoA6CT/Vt9DXnPw2XRj8FI5PEENvLpkRv5LkTx70EYuJtxIwe2a9Gk/1bfQ15r4AW3b4DSrd6dLqVuYtRElnF9+4Xz5sxr7kcfjQB0/hPWtNvb6Wxj0S40a98hbgQXECI8kJOA3ykjg8FTyCRkVzfxW1V9B8UaVqdjG11qEmn3dv9mNnLMnkkxs8n7sEgqVTg8MCRkHBpvwpkurjxFd3GoW+r3MrWCLa6hft8xgVyNmzy0K7mBYFgXYAFscCpPineX2n+J9LudBivpdXOn3aMsFmlyn2bMZcspkQhtwj2nJGeCDmgDL0C80ee/wDhpZ6PfSXkWnyz27tLEY5AfsEhBZD93III7YNet1494f0mx0/xD4A1DT7iaa31GQvCJQA6RJpsiorYOC3LEkeuO1ew0AFFFFABTLj/AFEn+6f5U+mXH+ok/wB0/wAqAON+Bf8AySbQP+uDf+jGrD8f3c1j8SY3XV9W0JJdKVftVho73ouSJT+7kPlSKm3OV4BO9vStz4F/8km0D/rg3/oxqyviLHJceLWgl03Utaj/ALL/ANDttPuAj2s5c/vXBZcbsKA/O3a3TPIB6Hp7b7C3fznm3RKfMdNjPwOSuBgn0wMVPVLQYr+HQ7CHVJknv47aNbqVOjyhQHYexbJq7QAVxOr/APJbvD3/AGAtQ/8AR1rXbVxOr/8AJbvD3/YC1D/0da0AdtRRRQAUUUUAZni3/kVtV/685f8A0A1kfDySaL4TeHpLePzJl0O2aNP7zCBcCtfxb/yK2q/9ecv/AKAa5zwnpT618HfDlhHql/pjPpFpi4spdki/uV6GgDM+GfiHUdT1q0t21iTVfP0xrnVo3iCjTbsMgEIwBszukGxsn92D3ybfj9/GNhr1pfaZrlymluro1pa6MLp1baMMx3DjIP54rT8C+H4dGISLxZqutvBALaVLq8WUB1C5YgDhuO/rVT4mX+uR3uj6V4d+0te3jysyw3McOI0TJYl434yVHGDlhQBj/Ea9/tD4MxXh1BdQZ72z3XAg8ncwvIwQU/hIIKkdiDXVfExdPbwVfHUrie3iTY8ckCb5BMrqYtq9GO8KAp4PQ15fqWtWt58IbrRo9LudOuLC+spJo5rgTl2k1AiRzIMZbzo5w3A5GRwRXo/xL0231bTYrG78YN4dhckkr9m3SMpDKwMyNgqQCCuOaAKXw3a4uL7XbzWmmTxG6wJe27wLEsMKq/k7AruCp3SnduJJyONoFO+BP/JLtM/67Xf/AKVS1a8D6Xa2s+samnix/E13e+Ws1w5t/wB0sakJGPJVQB8zHB7sT3qr8Cf+SXaZ/wBdrv8A9KpaAMzxT4/sP+Exk8P2fj7wvoaQW3mPLcTRSvJMHKvEQZAIyny5BGTv4+6a9Gsn8yzhk89LjdGp81MbZMj7wxxg9a8s8dW+qeHPEd1rmo+Ltah0O5iVR5CWh+zSb2OAjpucEMANuW+XvxXqOnsr2Fu6SPKrRKQ7ptZhjqRgYJ9MD6UAT0UUUAcX4g/5K/4U/wCwdqH84Kt/E3zZvDNxZf2VPe208befLFdRQfZgBkSbpDjgjP4c1U8Qf8lf8Kf9g7UP5wVb+J2m61rPhe40jR7OzuGukKSNc3JiVMcjgI24EjBHHFAGR8HrmfVm1XXr6dru8uPIt3uPNhKFIw5VAkX3ceYzEnk7wRxivQK5LwVpviCPxFrWta/ZabYveQ2sEMNlcNKuIvMJZiVX5iZMfRV9K62gDiJ/+S62f/Yt3H/pRDW94z1p/D+gSalHarcOJYolV5fLjUySKm+R8HYi7tzNg4UE1gz/APJdbP8A7Fu4/wDSiGrPxgtLi98B3cNrHDNIs9vJ5M0UskUyrMjNG6RKzMjAEEAHIJzxQBs+GrvVry0kfV7fTYJlk2qtjdtOm3A6kouD14xXmGtaFJqXxUu5dOOo3eli7WPVI47RCI7hhaSELK0gIXbb25ICN1bByeOy+E0unSaNdrp+i6Lo+y5Ky2unK6bW2jmRHijZWxjqvIwQTXK6orWfjnWvEVo+pwadb6ta2uoxx6rIgmnZIQHWEDZtCyRgjq3PTAoA6TT/APkuerf9i9a/+j5qKNP/AOS56t/2L1r/AOj5qKAKnwsmvbb4KRXGmwC4vYo717eI9HkE8xVeo6nHeuD/AGZvHvjfxdqGo2Wvvd3tna6eJLy5ubE27W9+zAtbrkDIUFxgA4CA5556Pw1rseg/AW0maDWpHuZLu2jfSrF7qeF2nmxJsXnA65+lct+zVC8XijUluvF2uXl/DoFvBc6ZqtnPbSOysQLlUmY/LgBcj+JmzjgUAen/AAK/5JTon+7N/wCjnrtq4n4Ff8kp0T/dm/8ARz12jOisqsyqWOFBPU4zgfkaAHVwvjL/AJKx4D/3r/8A9JzXdVwvjL/krHgP/ev/AP0nNAHaX1ut3ZT2rSTRCaNkLxOUdcjGVYcg+hrxi3tNRtvFkeuoyyaVbeIINL3S6hctcNzHEHZS2wkuRkHqMtXtteQyTQf8J43if7Low8rXU0trIq32ksdsf2nO/bvCvu+5/q169wAeuSf6tvoa8h8ONbx/BLSpLnw9Nrirf3OI0ziHNzMPNfbltqgnO0MeeBXrzENCWUggrkEd64r4JOsfwvsHkZVRZrwszHAA+1S0AZ/wRtbW5s9R8QQTWWZrqW0WKw/491SKQgEE5ZmPUlj9AK6DxVo0Oqava3Nl4ik0fVobeWHfD5Tu9u5TeCjg8bgh3AcHHrg3bGHSofFl6trpMsF49tHJPdrBthmBYgLuHDONvPcAiuS8Q/Dr+0vElzrklr4YNzK7xpJcWErs0TeXgNiUAvuQ/NjoQAOuQCxrGn2uk+KvhxpdiCLa1muYYsnJ2rZSgZPc139cFrlqbLxd8OrNlhUwT3MZEKFIxiylHyqSSB6DJrvaACiiigAplx/qJP8AdP8AKn0y4/1En+6f5UAcb8C/+STaB/1wb/0Y1c74k8BeKta8ZSatftoF9FDbvBZTubiCdEeZnKN5TDIC+WvvszjOa6L4F/8AJJtA/wCuDf8Aoxqxfi54g0/R9etI49etfD2rtamSO/vNQWKBYg2DuhOfNAJ7gAZHzA0Aek2ETQWNvA4UNHEqHaSRkDHBPP581NWN4Ov7rUtES6ur7S78lyqXWnMfKmUcbsEnac7gVycY61s0AFcTq/8AyW7w9/2AtQ/9HWtdtXE6v/yW7w9/2AtQ/wDR1rQB21FFFABRRVHxDqB0nQb/AFRbd7g2lvJMIlOC+1Sdo+uKAIvFv/Irar/15y/+gGsf4foZPhJ4fjEphLaHbgSD+D9wvP4VnWWsaprPhLVLu71Tw5e202mPLD/ZcjORuQnJYsQVx3wK0fACJJ8ItAjkdkRtCtwzL1A8heRQB5h8C73SofFr+brWhROY2htktbosb7fFax+ZhlXBLWsjY5JMp98+n/EhPDK2NneeItSuNMaGfFrdWs0kU6uwIIUx/NgjOe2Bk9M15p4OjPjF9M0gTi3On6ZEtpI2mzwfarVLiAmfMgA3/ulAAzguxzjFdX8c7E31tp8Vhc3I1eRJ4YLaGz+0GaJlHmcblC4wp3bh6c5oAp/ETR9A0/4Yz3uggNDdXWnJ5olL7lS7TAyT13O5PcszE8k113xT0q31TwberMthmFBJuvCqxlFYM6M5+6rKCpPYGuS8b2v2T4IojRXcUkupW9xKt1Gscgklv1kfKqWCjc7YGTgYGTXUfGLyx8OtVkeWSJolSWJo4BMwkV1ZMRll3ncB8ueelAGR8JbnTdUu/EWt6VHp1pbXZgQ2VnMsnluiMDI5T5QzggYGeIxzzgXfgT/yS7TP+u13/wClUtS/DrxDqGtR6ta6rataXtiyLJE9j9mYBkyG2+bJkHsc44I5IOIvgT/yS7TP+u13/wClUtAGL8WTCPFNnLZgWWqwWbSNqtvHJcT2cG75iYkwCmf7xOcHCtg16XpzrJp9vIt0t4rRKRcLtxKCB8428c9eOOa8w+Jmp2+neO/s7X+qaN/aGlCK4vLbS5b2OaMSMBHhVby5F3sVbkEM2RwtelaHb2drotja6erLZw20cduG3ZEYUBQd3OcY680AXKKKKAOL8Qf8lf8ACn/YO1D+cFWPipYX134Ru7jTJ9UjvbaJnhFhcPG59ThCN5AyQOee1V/EH/JX/Cn/AGDtQ/nBWp8RpryDwTqkthdJbXAhOyR5hF35Ac8KSOAeOSKAMT4YZOs641hqWtalohjtfss+pSyOfOxJ5yp5mDtA8onj7zMO2B3ded/BSy1q1tNQa+sdS07T2YraWt++ZUIuLgk43NgeU9uvXkofqfRKAOIn/wCS62f/AGLdx/6UQ1o+PdS1ix0+RdNt5I18kyG+W4hQRMHQBMSgg7gW5x29SKzp/wDkutn/ANi3cf8ApRDU3xUuo10WK12Xa3C3EN5bypZvNCssEqSIJNvRSygHkEjOKAD4Y280cWsXeo/aDqc14BevPcwyNuWNQBiIKqALjjGe5zmuP8QXFjL49vPEhj0V5dL1SzsIrRlzNd7wm2YHd94GUhPlP+rfr/D1XwzZ7611vW7xA95qFyGngjhZI1Cxqqqu/liQOWOASegxXOW2p+DbXV1Zvhbc2UlrfW9tLeGztdlrM5XZuZZCRjepJGcbh60AdFp//Jc9W/7F61/9HzUUaf8A8lz1b/sXrX/0fNRQBi+AdCvPEHwb0mxsvEWqaBIt1cSG509kEhAuJvlO5SMHPp2rZ8GfDu28Na3f+I7zxBrXiHWbmzFn9s1KZWaKBWL+WgRVABY5PGeKf8Df+SYaZ/11uv8A0plrs5/9RJ/un+VAHGfAr/klOif7s3/o56f8Xr/T7Hw7ajUbS3uFuLxIImljnkMUjA7XVYVZy3GBjb16imfAr/klOif7s3/o56i+MOoRaRb+H9Ua4e2mt9WXyJzbtPFGzwyofNRPmKFWZcj7pIboDQA34Saqt9by20XjKTxDHDHkrdWT29xEd5XHzgOyDaVywZsjljT/ABl/yVjwH/vX/wD6Tmm/DfRbWS9PimHWI9R8+Odd0UDRJ5ksqvLgNztHlRBR7MSTu4d4y/5Kx4D/AN6//wDSc0Ad1Xg2oXFpefF2ayuNI0qe6lvVV9Pk05DKU86GMz79u8kwySSbs4xHjsa92nljgheaaRIokUs7uwCqB1JJ6CvOtAXT4PF9xcaX8S9MuYb+989dN328zjcBuijfJcKSM4HcnFAHoccMVvZrbwRrHFFGERFGAqgYAH4V598M7iG1+CP2m4t47iGJb95IpM7ZFFxMSpwCcH6H6GvRJP8AVt9DXl3hGO3l/Z2vorqO4kga11ISJbkCRl86fIUnjd6UAUfhrrlm+uQwab4u+zxXRidNFl025S2VGDEeTJcKrBmCkgKQvB+TPNXPjQl1ea7oi2McGqrbSxyzael/FDLGVubd2m2yMoI8tZEPOf3g4Oai8IxQeOtRtNWm8R215Pai0keKDTpbYiKOQTKWWTlXaRY8joFDADnNS/Ebw9a3XxAsxptj4btb6fS7y4uLvUtNFx5gRocL95RnJBJOTtU9KALYtLqw1X4XWV9crc3MBnjllV9wdhYy5Ibv9e9elV5hZ3jahdfCi9aGKBpllcxxR7EUmwk4Vey+g9MV6fQAUUUUAFMuP9RJ/un+VPplx/qJP90/yoA434F/8km0D/rg3/oxqxPH+oW1n8QZbMaloUN1qGiGIw6xJ5UaxiQgyRseHwWG9OM/Ic8Gtv4F/wDJJtA/64N/6Maua+Mq6g3ivSg9lqj2JEawyWFoZtzlmEqybQTwuwqD8uSx5IGADsfhr4dk8OaNcwPeJdrc3CzRyIcgosEUQbPcuIvMP+0569a6mqHhwX48PaaNUjjivxaRfakjxtWXYN4GOMbs9OKv0AFcTq//ACW7w9/2AtQ/9HWtdtXE6v8A8lu8Pf8AYC1D/wBHWtAHbUUUUAFZ3iiS6j8N6lJZWkd5dLayGG3kGVlfacKR6E8VZur6xtTtury3gOVGJJQvLHCjn1PA9TWb4yg1K80Z9O0+yhulvA1vcl7nyTFEyMC6na2TnHGO+e2KAPNfB/8AZ0NprMGg3MOp2T6C8t5dLYxwG3uO0I2IuAw3nyzkpsHTPPceAVgb4RaAt0xWA6FbiRh2XyFyfyrn/Dul+NNK8Kava+J757q3i0to4WkvI53ZghGWKwRknHViTn681q+F7UXfwX0BGvruzRNFtZGktnCuQIVJGSDwaAMf4Ux3t3qlhd3Ntqz6fYaSbbSLueyigilt3MZDHErOzsqR4yiDCk4BOKj+IFj4nufH1lJp+n+JZbeJXkhubK/too4jsAK4dCcNk5DHBIB7Vh+Bte1/wpHop1W0mm0m+05JoIzqzXBghaWJM7WjGSvnR8Z6EgdK7P4h+L/7N1rTtCs/EWl6PLcs4uLm5QStCQm5F2ZAG7nk8cepFAFD4mrer8HY11AXQuheWXmC5kR5c/a4/vMgCn8BXbeLdLttZ8P3NjdXLWqELItwpAMLowZH54+VlBweOOa4r4nyyT/B6OWXVIdVdryyzdwxhEl/0uPkAEgen4VpfF65n/saLS47WWWO8J3PFHMzxlCrKR5cbjr2YYPTB5oA0/CektZzarqN9rMWr6rclIbqaJBGkaxA7IggJ243sTkkkv6YAzPgT/yS7TP+u13/AOlUtU/g/Yw21vq9zHZS2rzeWr70mXzNoclj5qIWYszEtz1A4AAFz4E/8ku0z/rtd/8ApVLQBmfEvwz/AGn4llvLzwi/iS3udKNla+W8Smzl3kszb2XCtlPmXJXYeOa3vhZouqaDoV1Y6mSALrNum7IVRFGrlRk7VeVZZAvYSDgdBzvxW8Y6roPijT9Ph1SPSLWVUKSPbiT7UzeYGUEg/wCr2odo5O8dhXoWg3F3eaHYXd/am1u57aOSeA/8spGUFk59CSPwoAu0UUUAcX4g/wCSv+FP+wdqH84Kk+K2ueE9L8OT2HjL7QNK1CF4pSiPtYcAqWXlSd3HToaj8Qf8lf8ACn/YO1D+cFa/j9NTfwdqY0dWa+8g+UEAL++3PG7Gce+KAKHw5PhQQXcfhbUru9jjMazCe7nm2YB2geaTjjPT0rrK4r4atK19q32P+2joW2D7I2qmUzGbD+dgy/vNmPK68bt+K7WgDiJ/+S62f/Yt3H/pRDV34raa2q+Cbm2+zQ3cSzQTz2srqi3EUcyPJFuYhQWVSoJIGT1qlP8A8l1s/wDsW7j/ANKIa2/HOk3es6AbWxeJbqK5t7qJZsiORoZVkEbkchW2bScHg9DQBjfCzTVsv7durfSV0W0vNQ8yLTsxl4WEaKxcRsyqzEZ2gnAx61hajp91qnjfUrfSbK/udHGq27axGbqKKM3SRwuGUFS5UJ5JYAgEqAO+eu8E6XqlpcavqmrxW1td6pcrM1rbSmWOELGqD5yq7mO3JOB2HavO9dtr6Hx3rniazktoba11yws7mETXKzXGUhy2FlCH/WgKNuDhs5oA7DT/APkuerf9i9a/+j5qKNP/AOS56t/2L1r/AOj5qKAHfA3/AJJhpn/XW6/9KZa7Of8A1En+6f5VxnwN/wCSYaZ/11uv/SmWuzn/ANRJ/un+VAHGfAr/AJJTon+7N/6OeoPjrBqk3geQ6ekstuhkN5DDMInkQwyKmCSBgSmJiMjKqRznBn+BX/JKdE/3Zv8A0c9RfGhvs2iaZqzf2XJDpuoLcTW+oyOIZ08t0K4RHLMN25eOCoY8A0AaHwse7l8Lm4uZvMjmupZLdTcLM0UROQrMpIznccZOMgdsCh4y/wCSseA/96//APSc1u+BLqG78PJJDZ6ZZgSyI0Onyl4kYMQRkohznr8o/HrWF4y/5Kx4D/3r/wD9JzQB3LqsiMjqGVhggjIIrxqWy0618bp4e2aHHet4hi1KLUVkXzkQFT5AQDcJCo8rkgbGz/sn2avH9F16/wBG8fahpsB83SLvxB5Rmk0ZyIpZFUsguPO28noxTgkLjPFAHr0n+rb6GvOvhvDqlx8Dmg0SZIdTkTUFtJHPypKbibaTwe+Oxr0WT/Vt9DXmngOzfUPgFPYx3K2r3EOoxrM0vliMmeYbi2Dtx64OKAKvwPN4+qalsW4s7KLzka0ur5J5d5nZkOFduiswLEjcSOuONH4m+GNa1eZGWFdasg5mFtMtsBbEAAbPMibcT83UipPhBq9vqUUqppXhqxnS3TzDpUkmZCGZCdjwoQm5Tjlu2e2avxrfZc6Yt22n21hNHLE13d6h5CROWT7yeYvmjYJCFw2WCg4Uk0ASzX0Opa38Mb+3kkkinad1aRFRiDYy9VXgH2HHpXo9eaRSvNqPwrlkgs7dnEx8qzIMCf6BJwmMjb6YPSu58VRX0/hnU4dLlkhvntJVtpI8blkKnaRkgZzjqRQBpVXvb6zsUV727t7ZWOFaaQICfxrgfg1caPdpPPYeHX0y7WCNbyX+04rxWfuu5JGY8gncQM4rE8bazY/8Jy+qLpej63ZfYzZyRaml0jW80UzbjGFtZBtOSCc/NsQjgcgHsCsrKGVgykZBByCKbcf6iT/dP8qj06RJdPtpY1jVHiVlWM5UAgYAOBx+A+lSXH+ok/3T/KgDjfgX/wAkm0D/AK4N/wCjGrB+KsdjH4zspPEOj2WtaTcWRjt4Lu+jiEM6MWZkRzhsqRluMbVGea3vgX/ySbQP+uDf+jGqn8RPBmuax4kstY0S503jykuI75GIRY2Zgybeud5BU9cLyMcgHdaeiR2FvHHALdFiVViBBEYAGF4446U21v7G6mkhtb22nlj++kcqsy/UA8VzXiOGz0L4dReHG1C4jaSw/sy1uNrly4hIVmZFbbwpO7GB+QrF+DupW90WtP8AhH/D+l3cVnH5smm+ePNxgH5ZbeLC5/2mI4+tAHpFcTq//JbvD3/YC1D/ANHWtdtXE6v/AMlu8Pf9gLUP/R1rQB2x4GT0qtaX9leCT7HeW9yY+H8qUPtPvjp0Ncx8XLqD/hDr/SftAgvL+1mW23pKY2ZELkO0aOVXAOeMnoMmq/wn1K2v4b9IdC0XSJYhF5q6cZcSZDcsJIIiBwcY3d+ncA4DxTFJr+vXc+oaPcMboG3MYgvNnAdPMUeV9/Y7jOcDdkc4Nes+P9bGg+Fr29S4SC6MTpaM8bOpm2koCFB4yPpXnHxX0PXL/wAcI9rFFKssQSC+N6kZ03fDNEpZSQ2DM8TgrnJTHUCvTfG8llF4O1iXUhKbNLGZp/Kxv2BDnbnjOOlAHm/hnV47uHVbPSdV1zUtPbw61zePqomLJdHgbDKBtyN+5F+VcLgDPPc/DUA/Czw2GKAf2La5L/d/1K9fauK8LjXtJ0i/0DxFql7eyy+HnurPzblJwsSgKwd9is0g3IN3IbJPGOey+HpmX4TeHmt0V5RodtsVuhbyFwDQBxfgPTdC/wCEsXQ1n0bXIWtDdpNp93LIll5U0bLDtaV1SNmYMEXaD5Z4IHG98VbKKbVdDlv5tXs9HEkv2250ySVH37MRLJ5XzbCc9vvBemazvhLeTPrEEFrc3tykmmmXWVntPKS1vdyBY0+RQOso2jIwinvk9B8U7jSbTTbS41jR59QhEpVTHeR2/lsRxkvImc+gyfagDzO+XXrf4bapY6nLqktlFc6Y9s2oFmlBa+PVm5yYVt3I/hZ2HHIHrvxEgvrjwdqCafIqyhA7hphEJI1YGRN54TcgZd3bOa4fxlBfW/wKto9RuFuJje2kiutx5+ImvUaJfM/5abYyi7v4tucnOa77xxo8+u+GrnTrWSOOdmSSPzQTGzI4cK+Odp24PsTQByXwV03VNP0e/wDttrJp0O1IV0+WZHeGRTISxCMypmN4QBnOEB6EVf8AgT/yS7TP+u13/wClUtaHhTTNWj1LWde1m2tLG61FIY/sdrOZkRYlYBy5VdztvIPyjAVRWf8AAn/kl2mf9drv/wBKpaAMTxdqbap41ks72z8ZjS7W3/dHTLaWMLcByC7MmGYMuNhHHyv6ivTbLH2KDb52PLXHm539P4s859c157qnhv4ar48vI9TkNvrV5aLcOk19JGskYkfLJ8wBIZuQOmVr0S2SKO2ijgwYlQBMHPygcc96AJKKKKAOL8Qf8lf8Kf8AYO1D+cFbPjrW38OeEdS1uOOJ2s4DJ+9fai4/iY9lHU+wrG8Qf8lf8Kf9g7UP5wVrfEJ76PwXqr6bbi4uRbtsQxCTjuQh+8QMkDvigBngrUbzUYrmS617QdXUFDG2lAhUBB+9875zxjp0PWuhrgvhQbdLzV7fSZ7i+0VFt2t724t/Ld5SH82PO1dwUCM9OC7DPGB3tAHET/8AJdbP/sW7j/0ohp3xc8RQ6L4fW2/tC6sp7qaJWe2hkeUW/moJzGUU4cRs23vnGKbP/wAl1s/+xbuP/SiGp/jDCtx4HltRJdxXE95aQ2klrOIZEuGuIxEQ5B2gOVycHjPBoAi+FeofbRrcNpeX95pNreiKwmvjK0xXy1Zxul+d1DE4Y57jJxTL648KXHjwXC+FbnUtYspktpNRhsQy2zlQwDSEjlVkB4zgN71L8PbjVha61pGs31xfarp84SWXchVg0YZDHhVxwejA4PciuJ8Iw+JrfxZctc6f4xs3uL6JpVn1WxKToqRgzMgGSOdjFOoRRnIGADsdP/5Lnq3/AGL1r/6Pmoo0/wD5Lnq3/YvWv/o+aigB3wN/5Jhpn/XW6/8ASmWuzn/1En+6f5VxnwN/5Jhpn/XW6/8ASmWuzn/1En+6f5UAcZ8Cv+SU6J/uzf8Ao56u/EvwtL4q0AWtrqS6beQmRoLiSHzY13xPC4ZMjIKSuOowcHPFUvgV/wAkp0T/AHZv/Rz1h/tC6jpreGjpEmtaIlzhpJtLvNThtnuY2ikSMgSMAQspRxng+XigDuPBmhtoOkNbTXQu7qeZri5mVNivI2Adq5O1cAADJ6dTXP8AjL/krHgP/ev/AP0nNWvhE4m8I/ao721uoLm6lmhW2u1uEhUnmPehKkhtxODwWIqr4y/5Kx4D/wB6/wD/AEnNAHdVxE3ha2i8QCGXxEI9Nm1FNTGlsEDPcKwZSH+9s8xVfb6jGccV1+p3Is9OubstCohiaQmaTy4xgZ+Zv4R6ntXivw98Q+Hr/wAX3E0jeANQvLzVy8NymtpNeox2jagMQL7SMLtIBGB2yQD3CT/Vt9DXnvwv0u31v4Kro90zrBei/t5ChwwV7iYHB9ea9Ck/1bfQ15X4R1C1sfgMqTeILDQbi6+329nd3lysKLM08+3DMRyMZ454NAHQ/D3wdfaDfXepaxrUGq3srTKjwWv2dFWSXzHyu5ssWxzwBjgCsfxxfah/wmNlq+j6fPK9hHc6fcJc6TNMkgbyZA0ZUjjIHzcg4Ydqy/2f5LW41LUpdOn0m2to1lU2NlqsN3w87SRufKYgAAsAxwW3Guj8Vah4ut/F6aXp2v6RaQT2VxeRm7sCwQRbF2bvMGTl8k44UGgA1qWWfxZ8OJp4xFK81wzoIygUmylyNp5H0NdB48ls28O3Gl3k15ANUR7JJba2eVo2eNvmOwHaAAeTxnA7iuTTU59Z1P4W6tdKqz3fnTS7VwNzWMpOB6Z6e1dZ47e8/wCEfnt7XT7m7juUeG4e2nEcsEZjbMicHcwOAAOcn2oA5b4YyT6n4ifUrq3tLF7PTEsY7eztbiOORdwPmEyxpj7oCoM7QWyxzWF8TbzV7TxNIzajpdojxrHeW0Ec7y3lqzP5UZ2/dfIkOV52iTpWt8GtNX7bPrccc2JbUQSzG7icTOGBw6RquwooVVTA2DIxya3/ABxeaDpN8NW8ReH0lsktWik1bylkNujZDow++EI6kZHNAHS6NJbzaRZy2fk/Znt42h8kYj2FRt2jsuMY9qnuP9RJ/un+VVtGvdN1DTYLnSLq1ubJlAiktnDR7R0AI4pv9p6bcST2dvqFpNcxoxeFJlZ1x1yoORQBzHwL/wCSTaB/1wb/ANGNXLeJvD9zY+NL8eH9S8T3Ev2P7bd2ya39mhgjaWRsR5jcs7MZMKSqgL1HFdT8C/8Akk2gf9cG/wDRjUnxFTwR9vs/+EmuZYLmaJ4VEDyq0sPVkk8vqhx0bgngcmgC1r14t78OY9QsZLOfTZ7BZp5dTLgNbNFks23ndggn8a5r4O31zNrl9a6zqdrqeqRW+2OdYZEZYFYfugW+UlNyByOSxGc4GPRHW2fQytla293bG3xDAhURSpt+VR/DtIwPTFcz4Q1vwfHqy6HbWVroOtwW6x/2bIiRSLHknEe35WXduPyn3IoA7OuJ1f8A5Ld4e/7AWof+jrWu2ridX/5Ld4e/7AWof+jrWgC58UGnXwpdH/iXix8tvtbXRkBVccFNnO7OKxvg5fXV5NrSavqVnqetRPGt3dwQvGJQrSINobjYrJIo28blkPfJ7XX4xNot3E2mx6oGiYGzcqFnGPuHdxz78Vg+Ddd8I3F/caVpUdtpmrQRpFcaa8axTxogOxdo4ZQM425AzQBmeMfCeuajfa5b6b/Zz6f4itYra9muJGWW0ChlLRqFIkO1iQCVwwzkjiuz1w3a6NetY28NzdCB/JhmOEkfacKx9CeDXkfibV5PEPijV7Wz1nxXp8UKwqkcOj3P7uYBwrhlIBQE79uBuZVySoIPo/xF+2v4P1GCyg8wz28kUrifyjChQ5kBCsSR6AUAeceAAv8AZfiOTTrbSRp76U6yNb3Amlt3QEJCWDsApHmMEXCrwB1Neg/DeJJ/hX4cgk+5JotsrfQwqK858Ga5D4kOp3kEem2qWXhQQCGxMu2QNyH+eJBsGwhMZ4L123ha8hs/gz4feeG8kjfRbWM/ZYjJIu6FRnA9KAD4Y2Gm6Yn9m6X44u/EEFjEbUW888Upi27epVQxIGFySetU/ixqtnoviLwxfzXmkRXRkuIraLVrn7PbSlovm/e4bZIADj5SCNw4JBrlfgTEp8Vu1xcfOlk8lgFspYPtFuUtIDI3mDGf9FQ4XPMhOcYrpPihdy3mv6XpEml+I5tOV3N22nW3LEp8jB852g/eC85K9hQBneLrOKx+BNvDDf2d+rahbTGazYNBukv1dljIJ+RSxVeeiiuw+LO0+AdRX7ZfWcr+WkE1kFM6zGRRHs3fLkuVHPHPNc38R4be3+DEMNrFfRQpeWQRL3PnAfbI/vZ5zW98T7fxNeaULLQ9F0rWLW4Xy7q3u7loHGZEw6MAei+YexB2kdMEAi+HV7r7Nq2k+KNQludWsxFIyGOIIscgbYytGqhgSjA5AIKnsQSz4E/8ku0z/rtd/wDpVLVzwFpN5pdpqL6hpgtbq4cM9w+pNey3AC4G52VSAo4A6cn1NU/gT/yS7TP+u13/AOlUtAGF8W7SxufEqvra3EEEWnFtMltrATtPc7jujY7G6DZhDgNubrjj0jQDdtoWnm/t47a7NrH58Mf3Y5No3KPYHIrzHUbb4b6f4l1C6l+KE2lXEpZJrNfEQhSJhK7vhS2V+eRsjoM9q9Ws/L+xw+VMZo/LXZIW3Fxjhs98+tAEtFFFAHF+IP8Akr/hT/sHah/OCq3xptNQPh06xp7adE2nRSvLNez3EaRxsu1z+5IJ+UnqDjqOas+IP+Sv+FP+wdqH84K0viVb2l14G1WG9vhYwmAkzshcKQcjKjlhkAYHJ6UAc98FrrT7iLVlsLyyuRHJEHFvLdvsypI3faDkZBBG3qDk9q9DriPhq+o6hq2s69q9k1je3MVtbm3WCRIwkXmEMGcAsxMjZ4GAFHPJPb0AcRP/AMl1s/8AsW7j/wBKIa0viczL4JvybG1vYPk+0xXEiovkbx5rBmIAZU3MMkcgVmz/APJdbP8A7Fu4/wDSiGovjbeXNn4TM32W0exgngubia5nZY1Mc8bqjKqOWVyNpwOhoAX4LrOugXeU01rV7gSQ3FnMZfOZkUybnLMzlWym5jkhelcX4q02Z/jS1s15pYku9lwl091tntU82y2R7MZOGgfbhhkz9uSew+Eupx6p/wAJPrn7iJJtRw1vAJCIdkKA7g6Id56kAelcE13oPiT4lXM+na9cjT7i9CXEMugXgmE7fYn2pIUCKpFtFy4BXc55BFAHomn/APJc9W/7F61/9HzUUaf/AMlz1b/sXrX/ANHzUUAO+Bv/ACTDTP8Arrdf+lMtdnP/AKiT/dP8q4z4G/8AJMNM/wCut1/6Uy12c/8AqJP90/yoA4z4Ff8AJKdE/wB2b/0c9QfE7VNPhvtO2z2st/pN1FfSWE6sFuI2WVFG8KQCDl14PzRjOOtT/Ar/AJJTon+7N/6OerXxRazj8OpJdW9s5+0IIpprhofIkOQrqUBctk4Cp8xJxQAfCqFY/DMtws0DLeXs90IrcMI7fe+fLXcATjqTgAkkgVR8Zf8AJWPAf+9f/wDpOa3vARkbwpZNNry685DZvVRUD/MeMDuv3Tn5sjnnNYPjL/krHgP/AHr/AP8ASc0Ad0QCMEZFeXwXd1pnxIOn6ef7Gsbi+zNHq6jyr1mGSbMgcOSPul/U7O9eoV5Gt3HH44l1qZdOuJxr0emx2FzulvEDFV86NmY7MBjJtVQNgJ75oA9ak/1bfQ15T4SnsP8AhRkGm3mqDTJNTbULS2ufLZvLkM1wdwx0wAT26da9Wk/1bfQ15/8AClYm+DcXnWsd1Hm+3QyMFWQfaJsqSeAD0yaAIvhjOmq+JrnVUh07TvI02GxNlZb2VgrEiQkqoCj7qLjIBbOOlM+L/wBkvdd0bRdXvDp2mzQzzrdx6al04nQoFTLxyKilWck4BOAM9Qb3wklWaO+eDX4Lu0/dmDTYXaVbJCDgiRxvdW7H7ny/L3qp8V7O3m1/S7nWLbXJtIWyuoh/ZQnZxct5fl7lh+bG0PgngNjkUAWdZ2/8JX8ONl092vnXG2d41RpR9il+YqoAGeuAAPYV2WsXUFpYyNNqNvp7OCkU07KFVyDj7xAPrj2rz+G3v7XUPhXa6orLexCZJwzbmDixlBye59T612vjLSV1rwzf6fuhjmkt5FgmlQMIZCpAfn0zQBm+CtL8O2l7e32natFq+rXap9uvTcJJLKFztyE+VVGTgAADPFch411rRdQ+Ii2K+JvCunS2VmHjm1Blud0okIdFQyKkbJhSSRuO8YwFNWPhFHp19r82raRp+k6Vb2umR6fNbWM6SecwbKvlQP3agMEb+Lc3TFc94tur3RvGeozan4q1jTorgZt7aSXSI1CLI+XUSxklTuUZPzcfMTxgA9K8UahbeG/CFxqUEmjweaVaWe4l+zQSM4Clyyq3JGMcHPAzXEfA7VNNuNNs9PtW8HzyxaWCLjTLlnuZUwu1pFManJBBY5+92549Utgs2lQ7wZg0K53bct8vt8ufpxXnPwzvbyPV7jRZJzptnBYt5Giall7+FVIUMsmAGiA44MgGQNwxigDb+Bf/ACSbQP8Arg3/AKMauV+Mfkr4ws5LHVHt9SWGCWa1NosxnjSRynl5ddrLmUknKgdR0rqvgX/ySbQP+uDf+jGrn/ixCJvE0o1TW9e0eyOjulg2nSyAXFyXO5SFzucDZtUj5tzcNjgA6W91TRtD+FNvcWcyLZDSUTTku7kW7Tjyf3abyRhiAPfrWT8KItHvbJGtte8La1btHFdpBp1qqtFJwRIxMjuSCAMt82Ryc1Y8a2viC8+FlnF52oabqptI/tb2jW7tA/kneWafcNobuDu44brVP4O6rFqF9dxx+IbrVdlujESzae4UE8MPsqK3Pq2QaAPSq4nV/wDkt3h7/sBah/6Ota7auJ1f/kt3h7/sBah/6OtaALfxX1uy0XwRqUt1cWccslu6wxXF15PmnHIBDBjgc4U59Kp/DO30uayb7LrXhvXIYHSa3Ol2qRi3ZlbLHDudzA9Sc9etR/Gm31Kfwzu0/UtR01Y9zz3VqbULEgGdzm4U4X3Ug+vFN+EOpx6jFqbR63camI2iyZpbF/LyGPH2VFAz/tZ7Y70AVfHNx4gg1PXLC1i1J7rU7WFNCktmxHFMhbJc5G0BirMT1UY56V3PiHTY9Z0G/wBJlleJLy3eBnT7yhlIyM9+a8Z+JUI13x4/9matodz8nki7bVY0k0wtbzx42k5Pzukny8kpg44NexeKXjj8NanJNqEmnRrayFruMZaAbTlx7jr+FAHH/wBg65DZanrHiCTTUmttEl0+3jsAwR0wGaR93IJKLhRwo3ctni54TultfhB4YWSxvLyOfSrOCRbYKWjV4lBc5Iwqg5Pf2Ncn4VjuYYtZ/tG61aK9n0F5hbXabY54uAkiKHcJ5Y2rsJ3DzCSWzx3fw3kEPwr8OSllUJotsxZugxCvJ9qAOW+Ea3l/f2N/ci9lstP0trPSp2tIoozCWjzvZJpN8mI0HAUfKxxk1b+JGhfDe312z1/xd58V5cF4ICklwRIdmSNseedq56djUfwtlsZ/EFxqU39ow6nqlp9ojDQC2s7mAMMywxKxzyy/NJ+8IYdjgX/ifcSadqeiatYSLLqkDTJBYtbSTi4RkG84jBZSuAd3Tt/EKAMHxxqXhm/+DhTwrexXOnwX1gqhXYlA11Ewzu+bkHIz2NdT8WI9Qj8LTajp2qajYS2uCz2jD5UZlDyMuDu2Llse1efeIfD0mmfDe/1eWV2bULjTVKSWzQMpGoNK2UblRvuHCjsip1OTXqPxBn1C38KXjaWZPtWF4hI80x7h5nlg9X2btvvigDE+HF5Jc6h4hjtvEFx4h0eMw/ZL+SRZF3lG8yJXUBXC4RsjPMmM8YDvgT/yS7TP+u13/wClUtZ/wSuNWudCu5LptROneWi2y38bJMJA0of5XAcLs8nr1befUnQ+BP8AyS7TP+u13/6VS0AZPxPmh0nxE8zyaNMda0x9PWC/ZgIMFmaXCq2UIb5h8uSiDJNegeH7X7DoOn2QuzeC3tYovtBOTNtUDeevXGfxrxz4rX15N4ya5sdJ8Q28tnCs16BpsN0jwQO+yZNs6sufNfCsMuOg+U16pZJJZ+ALePw20TvDpaLp5u3BRsRDyy7LwRwMkcelAG0JojOYBIhlChim4bgD3x6U+vOPhhqN9rfiW71i4uNFuxJYrEz25jaeHbIyohdAN4OJGJxtDHC8Zr0egDi/EH/JX/Cn/YO1D+cFW/i00q/DnWzCgeT7Mdo2gt/wEHjd6Z74qp4g/wCSv+FP+wdqH84Kt/Fk2f8AwrnXF1C1e6tntWSSJZmhJDcffXlRzkkcigBvw6JNrc5vPE1zxH/yGodjrwfu/KM+/XnFdXXBfCu3udJ1TWfDt7qc+qXNpFazm5a+nnj2SiQKgWV3KMPLJOD8wZDXe0AcRP8A8l1s/wDsW7j/ANKIa3fGuj3Gt6EbWzmiiuoriC7tzKpMZkhlWVVcDnaSgBxzgmsKf/kutn/2Ldx/6UQ1ofFCR4vB07RXs1pN9ot1hMUJlaaQzIFh2hlyJDhCNy8MeRQBN4N0jUbGXVNT1hrYX+p3Cyyw2pJhiCoEVQWALHAySQOvQYrA1zxxqum6pqq2PhOK806wv4bOe7F+sbNLIkZ+4VJ48yMZz3HpVj4SRNbW+r2k13qb3UN2oube/bdJFIYlLPuBIbzDl8rgfNjAxWDd2K618SdU+ytp1tBZ6hAl9aXGoSg3cgjjdZ/JUhc4KqpIOTHz90UAX/BuqQ638WLzVYI5IkuPDlsfLkHzIwuZ1ZTjjIZSOOOKKk8L6fa6T8X77TbJClvb+G7VEBYkn9/MSSTySSSST1JJooAu/A3/AJJhpn/XW6/9KZa7Of8A1En+6f5VxnwN/wCSYaZ/11uv/SmWuzn/ANRJ/un+VAHGfAr/AJJTon+7N/6OeofjHqVro9t4e1Sa7gtJrfV1+zTXKF7dZGhlTEoX5gpVmAYfdYqx4Bqb4Ff8kp0T/dm/9HPT/ivM0Vlo6zw6nPpUmpKmpxadBJJK0JjfHEYLBPM8stjGVDDnOCAW/hjFajw5Jd2uqWmpte3c11PPaf6gSM3KoOuBgDk5Jye9ZvjL/krHgP8A3r//ANJzTvhHqputMutPePWUWC5lNoNRsp4nW234jUvIo3HrgZJ27c+zfGX/ACVjwH/vX/8A6TmgDuq8M/t7WdD+Ieq6o2i3OqaYNY+ypfDS4Hli3IuYI5jcKxUscDK8M20Z4Fe51xEXhXTdUvr6Sw8QXZsBqJuZbGMoUhvkwd2Su4YYJJsJxuAOMHBAOtsL611LSYNRspRLa3UCzQuBjcjLkHn2NebeEo7WX9nW+jvfP+yta6kJvIIEmzzp87c8Zx0zXoukabbaPoVppNmrC2s7ZLeIMcnaihRk9+BXAeA5NRi+Ac8ukMV1BIdRa1ITeRIJ5tuFwc844waAJvhVqFr4i1eTxA3iDRtRu106K3jg02JogkJO7fIj/MrE4+Xjbgjmt7x3r19oMlpPZTWtw7K//EsaJ2nu8bf9UUBII91I+bkiuT+HmsWVt4sFrptn4rt9Mu7GHemp6ddf8fZPLF3UhW253nIUnbjPJEvxF0Wyt/F1vqN9P4kh065s7hXl069uuLo+WI02xt8oK78AAAsB36gFm+1eTWPGngWa40nUNJuY726Wa1vEUOhNlKeGUlHHurH0ODxXaeLLW1vvC+qWV9dfY7We0ljmn3AeUhUgtk9MDmuGhj1GHUPhXDq6yC/QTLcCV9z7xYy53HJy3qc9c123jMWDeEdXGqIz2JspftCq+0mPYdwB7cZ5oA434YXE2reIm1LUJbW3u7bS0tra1gtJbcTW7MCJ8SDJUlQAB9zJB+8Kq/FUw6f4jkmnj0O8/tnSzp6x6jcGM2wQu7SABG3IQ3zD5eY1554o+BPEN5a+LLSTxhY69FfXNjDbWM93b20cccMrgAOsUjHe0nlqxxgMUGFBNSfFyymm8Z2kmk3U0t55ML31rHpr3RSFDKsbgqyhCTLKMEndt6fKaAPTNMt2sPDlrai4e9a3tEj87PMxVAN3Hc4z+NeY/Cm7iiv7KO3k067m1XS5Ly+WKPNxp8gKfupJMl25YqfMO4shPqB6bpdrDp/hq1sYDMsFtZpEhl4cKqADd74HNeM/DPxXrOhW1jH4ksbw6bfWPmxag9hbxyTJuVVmlaOZmYAMuTtJIYMe5oA9C+Bf/JJtA/64N/6MauU+L99cP4r03yppr2yidEWOx1CONoJdzCXzAZFxlSoDHIXDfdzz1nwNBX4UaAp4IgYH/v41cb8YGs9M8WafC1ta6dBdOjCdNMSY3UjswkDEo3KjYwHG4t3waAPRpdPv9Q+HX9l6hqUaahcaUIbi9jOVEpiw0gPHGcntXJ/CiaDVtefVYI9EsVs9MXT/ALNptx5omAk4kOUXCLsKoMH7zc9M9Rdxre/DN4/Ee3ShNpGNQEXyi2zF+8C9cbecdelcf8GNOvhrF5qWqfamm8uX7NJ/Zb2cTxzOjE4diS37tOOMDPHPAB6pXE6v/wAlu8Pf9gLUP/R1rXbVxOr/APJbvD3/AGAtQ/8AR1rQBsfELT/7U8E6tYfaobUS2zAyznEYGM/Mf7p6H2rnvhRcRavqGseIYo9Ls1u4re3+xWM/mhPJMo8xjsTlixUfL0iHPYb/AMR4bGfwNq8epXrWNqbZi9wqFzHjkHaOW5xx36Vy/wAE9NvrX+173Vo7lb+d8OWsGtYihnuJxsVmYk7rhwfQBeKAMHxsml6P4j1+5tdN0GxuLO3guLazfTomk1mRt3yAkbjyAg8vkFsnPAr0rxzHe3Hhu6s7PTob8XUbQzpLciAJGykM2SjA49CMV5947vNW07x9qWr6bqLNYWFrbyakJdNS4TTx8/71C0isSVyWCdFUHk8V6T4uhsbnwtqtvqVy1rZSWcq3EwODHGVO5vwHNAHj/hG31HVLfU9Rm8XXd6bDSGthuu7W5MkS7sqcWyMAxUbnBy21eeAa9J+H6eZ8I/D8flCXdoduPLPRv3C8VwXgTTr4af4h1LVPtTy/2fdfZpP7LezieOYIxJDsSW/dpxxgZ454774fRyTfCTw/DExSR9Dt1Vh1BMC4NAHJ/BSWG/uYJbqLX0v9N077GttfrD5enqWTdCGj5Y5RcF/mKoO+cz/Fa41iPWtNvIYbvTDZXJW01CC+ijSVXjw6ymS3lVFzgAHAJAOeAKreA9L8SaRq+iTyeB1sBbaSLC9kgvYT58heMmVwMFtuxm7nMjfj03xJmu7ibTdBsVubiW/MpktYrkWyzRIuW3zbWZF5AwgySQMgZoAxfiWb8/BuI6pI0t4byyMjtLHIW/0uPB3RoinjHRRW/wDFXw/Fr3hO4QafBeXMIDIshCsybgZEVjwpZAQDkYJByK5bxvNpk3wNtxpGnjTrOG9tLdbQAYt2ivUjePjg7XVhkdcZrtfiNaPe+DNQhS6t7baiys1w5WJlRgxRyOiMAVPXgng0AYXwts7VZ9e1jSdL/srR9QMJt7UuhYyIhEkhCMwUMCgAz/AT/FU3wJ/5Jdpn/Xa7/wDSqWsj4D2u3Q77UPO09DPHHGbSznMqRbWlYOSVX5mWVV+6OI1+g1/gT/yS7TP+u13/AOlUtAGN8UrxLPxTGmm3Opw3t9aLaaj9ljjYeQxkMWDIQFkJEoUjI5Yt0WusvbfQ7r4YSWsF21loUuj7I7jJBhtjFhWy3PC4PPNcP8Y47G88ZaZBDYzNewLE1zNFfvbGSNzL5SHaDuAZJMk4Kg8feNdpqV1odx8KZrySBrXQ5dFMhijjXMVuYc7QvTheMdOKAOT+C1jeHWr/AFHUxJ9oCSiFo9LntIXjlkVyf3vOcquFHQZ9a9VrgPhnP4gsr9dC8TX2oz3X9npcWy3MsMpMQIUl3jjQ+YCVDZyDnIJ5rv6AOL8Qf8lf8Kf9g7UP5wVd+IGkeJ9W08R+Gdcs9NlKNHLHd2YuIpVbHUZBBAB9RyeKpeIP+Sv+FP8AsHah/OCtnx3Dqlx4R1KHR32XrQHy8SbCfUBj90kZGe2aAK/gTQLzw9aXNrcNo4heQPEmnWBtgDjBLAu24/d9MYro68w+AZma11RkJgsA2yCze8jneE/aLlskI7hQYmgUc8+WeO59PoA4if8A5LrZ/wDYt3H/AKUQ0vxgj1C58MvbW8SQ2qslxJfi/S3ktXikV0Zd8UgJyvp9OaSf/kutn/2Ldx/6UQ1f+KS27eD5XmvGtXiubaW2cQNNuuEmRok8teX3OFXaME56igDn/g7a310b7xBN4juL77ZKJJYjLbzLJmJCjFkgjZcKVwvTBz3rF8SNbr8Rb29kW0XWodTtIbHTTYRM19Ayx5nLlC5IJkAYMAnlc989D8FNLudK8LzNeQ3ZvwsMMqvaG3VhDCsabFZieQvJJ6n2rn9CuvF0nj3U74aT4n0q0vNUhDWtx9gkjUCGIMykylwGAOQmR8hI5zQB1On/APJc9W/7F61/9HzUUaf/AMlz1b/sXrX/ANHzUUAO+Bv/ACTDTP8Arrdf+lMtdnP/AKiT/dP8q87+C2vaHbfDfToLjWtOhlWW6DI90isP9Jl6gmuvm8SeHTC4Gv6Vnaf+XyP/ABoAwfgV/wAkp0T/AHZv/Rz1q+NNYvtN/sqz077NHc6pfCzS4uQTFB+7dyxAxkkJtUZGWZfpXMfBHX9Bg+F2jRTa3pkcgWXKtdoCP3z+9QeKry81nX9Ts017wVN4cmtLYJb6sFuVeUNKZMKsq4/5ZdQe2OlAHY+Btauda0q4kvFg+0Wt5NaSSQZ8qYxtjeuex7jJwQRnisPxl/yVjwH/AL1//wCk5rR8K6to+m6Hb2N5rnheN4QVVNPkWGBVzwFQu2PzrnfF+vaE/wAUvA0ya1prRxtfb2F0hC5tzjPPFAHpdeILa6NB8S7jWY4tLj1yXxDFbPpKpi4ljOxftR53EhMybsbdqY969G8Wa9p914X1S20fxJpUOpS2kqWkn2+NdspU7TnPHOOa5rwx4muo/EF5davb6KEurlDDOdbt5HtofKjVl9SN6u2B/eoA9Mk/1bfQ1518NtUOifA86wLZ7o2SahceSn3pNlxM20fXFdi/iTw6Ub/if6V0P/L5H/jXlPgrWr0fD/wtD4d8RaBasupXx1D7dMjx+SXuduUDqxy5jxg+/SgDvvCeu6tP4gfRdWn0y9dtPj1BLjTwRGgdsbDknIPVWz8wB44rH+Ly2dvqWl6hrlgmp6OIJ7cWjXMUeLp9hjkxI6qcKrrnJK7s46kT+AZNL8P/AGuOfVPAlrBOwfZpEQttz9y+ZWz+lY/jDWGu/GEWoW2n6BqlrbWVzaxi41u3VWMnlkSBSDg/IVPsx+lAGhJbahZ6z8MLXVphPfxNOlxIG3bnFjLnnvz3713+p2NrqWnXOn3sQltrmJopkPRkYYI/I15VBqGmadffDCyvNd02S4shNHcsL2NwjCxkB5z0zwD9K9I/4SXw7/0H9K/8DI/8aAOe0nwdpd1cxXlxr2oa3LYTxxK88qkoIXDrEdqjOJFjck8kxrknoU1Xwo0fiT+2m8da5YXN4fsscafZgjgsXSPBiO7b823OSAW55OdfTNU8Iaak62Ws6TEJ53uJcXqHdI33jy3ejUNU8IX8lrJd6zpMjWk4uID9tQbJACAeG9CaANxYv9GEMjNKNm1mbGW4wScetcJbeA9DltZrFtZv7+301RZxWzyqRZxfu5DBwASCojHzEnZgZ711X/CS+Hf+g/pX/gZH/jVKDVPCNmdQmtdZ0lJb6Uz3B+2od8nlqmfvcfKij8KAM34GsW+FGgs3JMDE/wDfxql8V+H3l8TWuu2/iy90OaSEWHkxrG8VwS25MrIpG8HOCOeT61j/AAS1/QYPhXoMU2t6ZHIsDZVrtAR87ds10+o6p4Q1A2xvNZ0mU2063EOb1BtkXo3DUAT+I9Dk1rQf7Jl1a7tlddk8kUcRM67SGVg6MuDnnAqp4I0ttNgeJPFmqa9Dbj7Li8eJzGycHLIisW9dxNX/APhJfDv/AEH9K/8AAyP/ABqppuqeENNWdbPWdJiFxO9xLi9Q7pG+8eW70AdBXE6v/wAlu8Pf9gLUP/R1rXQ/8JL4d/6D+lf+Bkf+NcZquv6E3xn0Cddb0wxLod+rP9rjwCZbbAzn2P5GgDq/Gnh3/hJ9KbTZNXv9Pt5AVmFqI8yAjoS6NjHUEYOaPBtm1rYuw8TX+vxFvKSW6MRKNGWRgCiLk7gQc55WrH/CS+Hf+g/pX/gZH/jVXStU8I6XZ/Y7HWdJhg82SXaL1D88jtI55buzMfxoAxPGPgmw1fW55JvFWraUdaiS1lsrZ4RHdeUGfBV0YkldwbnlRg8Vtan4cuNR8MjRLjxDqTbtyz3JjgMk6NnKMDGU24OOFHQUXmqeELu9sry41nSXnsZGltm+2oNjMjIT97n5WYc+tW/+El8O/wDQf0r/AMDI/wDGgDnLXSjpvg/WIU8Wapr0NvZS2uLx4nMbIhzlkRWLdM7iav8Aw7eaP4T+HpLdBJMuiWxjU/xN5C4FVtX1HwlY+F9bjsNY0pDdRzzyAXqHfIynJ5bvgVzekTafq/wx8D29p4w0/S5rO3sZ5ZFu494VYQGUAkjPOORQBd+GOualqGtW0L6ze6qJtNa41VJ4Ai2F2GQCJcKuM5lG05OIwfc2PjFNCr6JbzXdnpPmXEnl6vdXT262zBD+7VkdDucZGC2MA8HitPQr3S9PunmuvH8GooybfLnuLZQDkfN8gBzxj8azfG7WOr6ro+p6R4q8Lwzae0u+O/K3EciOuCABIu1sgHdz3HegDM8dw2lv8DrWCxm0+e3S6sgktgSYX/0yPLKSzE5OckkknJJrqfiaHuPD7abHZ6lNLOVkiltLdZlikjZXUupZcrkDI7jPSuT+Kms6Z/wqwWs+uaDLdreWW8WUypHxdRn5VLkgY9z3rc+IN5HrumRafo3jTw/p8Lyf6aJpd5ni7xhklQoD3IOcccZoAyvgLCZNC1LU5nkkuWb7G8gtDBC4ieV/3YLsWw0zgtnBwAOla/wJ/wCSXaZ/12u//SqWrXhrWrWy017XVPEXhMpGoS2j05hAkaAY24aRvbGMVh/BDX9Cg+GWmRTa1psbiW6yr3SA83MvvQBk/EXw5qXiPxda6bDqGlapqEEvnotxpCumn27N/wAtXDAtkDAT+MjOMAkel+JLiLTPCWoXVzaG/itbKR5LdE/1wVCSoX3xjFcxc6L8Lrm/ur+aTQmuruTzbiX7aoaR8Yyfm54AFamsTeBtX06LTtR1LR7i1iIKRtepgYGB/F6E0AYHwvsH0LxBJpd9Hb3F5daZHdRXUNzNOIYVbaLcNKzEIC2VxgN8xxxXo9cb4YtPhv4Zmlm0K40GwkliSF2iu0BKJnav3ugycD3rd/4SXw7/ANB/Sv8AwMj/AMaAMDxB/wAlf8Kf9g7UP5wVV+M2pINITw39s0i0k1aGULJqV4bePCbSRuwQeoyvGRmoNe1/QW+LPheZdb0wxpp+oBmF3HgEmDGea6G+vPBN9qNtqF5qmiz3Fqjxws93GQqvjdxnHO0UAVfhtdWt1b3Zt4fC0br5fmf2HdrMpOD9/Cjb3xnPeuurEtta8J2oYW2r6LCG+95dzEufyNTf8JL4d/6D+lf+Bkf+NAHOz/8AJdbP/sW7j/0ohrU8ceGD4mtI7eTXtT0uCMhyLPygS6sro+50YqysoIIIwa5qbX9C/wCF3Wk/9t6Z5X/COzqX+1x4z9oh4znrXZN4j8NspVte0ogjB/0yP/GgA8KQNHpSTf29da5Fc4mhuZxHyhAxt8tVBHfp3rnNY8DaFf8AiqW4utUuzeXcq30NsZF/dGJoA7xjGRny4lJ5xubGN5rb0rVvCWl6Za6bY61pMNraxLDDGL1DtRRgDJbPQUkmq+EZNVg1R9Z0k3kEEkEcn21PljdkZhjdjkxp+VAGNp//ACXPVv8AsXrX/wBHzUVX0G+sb/436vLY3ttdIPD9qC0EquAfPm4ODRQBn/Brwj4Vvvh1p91eeG9JuJ5JbovJJZozMftMvUkZNdbN4H8GiFyPCmiZ2n/lxj/wrM+Bv/JMNM/663X/AKUy12c/+ok/3T/KgDy/4KeD/Cd18MNGnufDWjzSssu53s4yT++fqcU/4raf4X8K+HVurDwl4aFzO0iRy3VinlRlYZJfmAxkt5exRkZZl69K2vgV/wAkp0T/AHZv/Rz1l/GuPUNmmiTU0bR7u6W1n0v+xVv2unZJNo2k8jdsPoNmaALfgbQvCuvaVcXN14O8PpJDdy2+6GyQpIFPDLkehweTyD9KyPFvg/wpF8UfBEEfhrSEimN95iCzjCvi3JGRjnFdb8LLyC88G2xt3JjgkktwhsBZmLYxXZ5IPyYx+PXvWd4y/wCSseA/96//APSc0AbP/CD+DP8AoVNE/wDAGP8Awo/4QfwZ/wBCpon/AIAx/wCFdDRQBzsngfwZsb/ilNE6H/lxj/wrj/gv4P8ACd18OdPmuPDOjzSGe6Bd7OMkgXMoHOPQAV6hJ/q2+hri/gd/yTPTv+u93/6VS0Aav/CD+DP+hU0T/wAAY/8ACj/hB/Bn/QqaJ/4Ax/4V0NFAHmHi/wAHeE4vH3gmGPwzo6Ry3d0siizjAcC0lIBGOeQDXXf8IP4M/wChU0T/AMAY/wDCs3xn/wAlD8Cf9ft3/wCkc1dnQBz3/CD+DP8AoVNE/wDAGP8Awo/4QfwZ/wBCpon/AIAx/wCFdDRQBz3/AAg/gz/oVNE/8AY/8KZP4H8GiCQjwromdp/5cY/T6V0lMuP9RJ/un+VAHmHwV8H+E7r4W6FPc+GdHmlaBtzvZxlj87dSRXY/8IP4M/6FTRP/AABj/wAKy/gX/wAkm0D/AK4N/wCjGrtaAOe/4QfwZ/0Kmif+AMf+FH/CD+DP+hU0T/wBj/wroaKAOe/4QfwZ/wBCpon/AIAx/wCFcbqvg/wmvxl0C2Xwzo4gfRL92jFnHtZhLbAEjHUZP5mvU64nV/8Akt3h7/sBah/6OtaANX/hB/Bn/QqaJ/4Ax/4Uf8IP4M/6FTRP/AGP/CuhooA57/hB/Bn/AEKmif8AgDH/AIUf8IP4M/6FTRP/AABj/wAK6GigDjPFPgnwfH4a1OSPwtoqstpKQRZRgg7T7VR+GvgzwjP8OvDU03hfRpJJNJtWd2soyWJiXJJx1rrvFv8AyK2q/wDXnL/6Aaz/AIXf8kz8L/8AYHtP/RK0AO/4QfwZ/wBCpon/AIAx/wCFH/CD+DP+hU0T/wAAY/8ACr/iPWbXQtNN9dLLIDIsUUUS7nlkY4VFHqSe9V/BvibT/FWkjUNOWZEHl745l2speJJVzgkcpIh/GgDhPjV4P8J2vgCaa28NaRDJ9tsl3JZxg4NzGCMgdwSK7Q+B/Bn/AEKmif8AgDH/AIVj/HT/AJJ3N/1/2P8A6VRV3NAHOS+B/Bnlt/xSmidD/wAuMf8AhXHfBPwf4Tuvhpps1z4a0iaUy3QLvZxkkC5lA5I9K9Sl/wBU/wDumuJ+BP8AyS7TP+u13/6VS0Aa/wDwg/gz/oVNE/8AAGP/AAo/4QfwZ/0Kmif+AMf+FdDRQBz3/CD+DP8AoVNE/wDAGP8Awo/4QfwZ/wBCpon/AIAx/wCFdDRQB5frvg/wmnxX8MW6+GdHWGTT79nQWce1iDDgkY5xk/nXX/8ACD+DP+hU0T/wBj/wrM8Qf8lf8Kf9g7UP5wV2lAHPf8IP4M/6FTRP/AGP/Cj/AIQfwZ/0Kmif+AMf+FdDRQB5ZN4P8J/8LrtLX/hGdH8g+Hp3Mf2OPbuFxCAcY64J/Ouy/wCEH8Gf9Cpon/gDH/hWTP8A8l1s/wDsW7j/ANKIa7egDnv+EH8Gf9Cpon/gDH/hR/wg/gz/AKFTRP8AwBj/AMK6GigDzrwzpGlaP8bdYh0rTbSxibQLVmS3hWME+fLyQBRV3T/+S56t/wBi9a/+j5qKAOf8Ia5rnh/4G2GoeH/DM/iO9Wa6AtIZ0iIHnzHcS3UAgcDnmrfwj+Jl/wCOVltdR8O2+k3MNis03l6vb3J8w4DL5cbF0wSfvDjGDzUnw5hS5+BJt5J4rdJIL9GllYqiAzTDcxBBAHsa4T9lOWzjs30+2ufBk4ttKWOKbTdJmtL65jRggmkZ2PmI2M7sAklSevIB6d8Cv+SU6J/uzf8Ao56Z8YL9NLtNC1ISXUFxb6opguYbJ7tbdmikQtJCnzPGVZlOCCN24HIp/wACv+SU6J/uzf8Ao56qfFrRtJnudF1a/wBNF6kd8iXUUbhZp4gkhVEBYbsSFXKg5KqwwehANv4bR2a+HGubW+lv3u7mW4ubiS1e38yZj82I3AKqMAAeg6k5Jy/GX/JWPAf+9f8A/pOav/CzS59J8MyW8lnLY273s81pazNmSGF3yqvycHqcZOAQO1UPGX/JWPAf+9f/APpOaAO6ooooAbJ/q2+hri/gd/yTPTv+u93/AOlUtdpJ/q2+hryPQbq8tv2enWz0W+1dpl1CN4bOdYZApmn5DN09OMnnpQB64kkchISRGIxkA5xnpTq86+Fej29nrF5fLp99bXL2yxzSz3VtJ9obeTuYQ8AgYUDAVVGFAFei0AcZ4z/5KH4E/wCv27/9I5q7OuM8Z/8AJQ/An/X7d/8ApHNWz4y0e+1vRjZafrE+ly+Yrl4hxKo6xvjDBT32sp96ANCHUtPm1KXTYbyCS8hQPLCjgvGpOAWA6Z96tVw/wp0rUPD0Go6NqGjx2bPeS3kc1q++3dXYYAY/PuHcMPxNdxQAUy4/1En+6f5U+mXH+ok/3T/KgDjfgX/ySbQP+uDf+jGrta4r4F/8km0D/rg3/oxq5fVLf4h3es3S3dv4iayJuyi2F9BAquJcWpQjD7fKJLBicuBxQB67RVHw9/aP9gad/bG3+0vssX2vbjHnbBvxjjG7PSr1ABXE6v8A8lu8Pf8AYC1D/wBHWtdtXE6v/wAlu8Pf9gLUP/R1rQB117fWdk1ut3cxQtcyiGBXbBkc9FUdzgE8dgT2otL60u5biK2uI5ZLaTy50VuY2wDgjtwQfxrn/GNjqaa5oviHTbP+0f7OMsc1mGCuySKAXjLHG9cdDjILDIo8I2mpTeItZ8R6hYnTVv4re3gtHZWkCQ+YfMcqSAzGXGATgIOTngA6iiiigDM8W/8AIrar/wBecv8A6Aaz/hd/yTPwv/2B7T/0StaHi3/kVtV/685f/QDWf8Lv+SZ+F/8AsD2n/olaAM/4y7k8EyXC2F7efZ7qCZvscipPAqyKTMhchdyDLfNwcYNM+C1rpVt4Ki/siPVPIZlXz9R8vzbgJEkavmMlSoREUYx9zpWZ8ataW3htNL+z2E6xyw6hMl3qUdtG8Uc6ZVt4OVJIGemSBV/4OXS6hp2uapEthDBeau8kUFlepcxRDyolPzJwGYguR2Ld85oAX46f8k7m/wCv+x/9Koq7muG+On/JO5v+v+x/9Koq7mgBsv8Aqn/3TXE/An/kl2mf9drv/wBKpa7aX/VP/umuJ+BP/JLtM/67Xf8A6VS0AdxRWDrvii00vURpsdhqWpXnlCaSGyg3mKMkhWYkgDJDAc54PpW3DJ5sKSbHTeoba4wy5HQ+9AD6KKKAOL8Qf8lf8Kf9g7UP5wV2lcX4g/5K/wCFP+wdqH84K7SgAooooA4if/kutn/2Ldx/6UQ11mq6npuk2hu9V1C0sLcEKZbmZY0yegyxArk5/wDkutn/ANi3cf8ApRDS+LYb2Px7peqN4evdasLewnWNYPKbybhnjw22R152BxkZ7jvQB2FldW17ax3VncQ3NvIN0csTh0YeoI4NTVx/w6tbyC/8Q3MmjXGj2V3epNbW0xjBz5SiR8IzAZYevPWuwoA4fT/+S56t/wBi9a/+j5qKNP8A+S56t/2L1r/6PmooA53wneyWnwOsIjoV1q9pdy3dverBOkRggaaffKzMRwB6c81yn7LvhG50e+vdaudD8RxQXGkxw6XfajfWc0QsxtKRJ9nY7vlCHew5CjGMnPQ6ZH4nl/Z1RPCs2lRXZF75x1CGSRDF50+4KE53dMcH6GuP/ZCtrCBrxIbrw/8AbIdIijuLe0tr63uVJx8zJcYUpkH5kUDOOnSgD174Ff8AJKdE/wB2b/0c9WvijdLFodvaG2t7p725ECQSWbXLudjMfLjBALAKTksoABJPFVfgV/ySnRP92b/0c9Vfitpt3dahojWWsavBfz3qxafb20sMUSTLHI7Ss7RswHlLICBncPlx8xoA0fhjpl1YaQjHUtfltmUqLTWEjEkTBuq7eVXHAXJAAGMc5qeMv+SseA/96/8A/Sc1rfDq+uLzQZY724u7i9tLuW2umuGRmEinkAoqgrggj5QcHnmsnxl/yVjwH/vX/wD6TmgDuqKK840rVb6+8b3kGqeJNcsJbTUjBBp0GnKLSeLClCZTCS2c/MQ4wcjigD0WT/Vt9DXlHhae0X4AvY3GrWWlzX0WpwW811IEQP5twxPPXCqzH2Br1eT/AFbfQ15T4O8PHxL8F9O0/wCzaVdRm6vDJBqNsZY5FNxOpHBBQ8/eHPUd6AND4XaLa2viS51LS/DFv4ZshpsNnJaLJC7TSIxIf90zDaoyoY4LbuQMVc8Z69rmkai6P4g0XTYmUyW0B0ua7nlQMidFkX5i8iqFAOSygVJ4T8O69pOoiSPTfCmlW7lftBsLaQySqD93JIA+vOK5b4mNrVrrq399JEFW4lTTlee33pFsTc6A2kjgZ3bsn5doOeRgA1Xvr/UvFfgG+vLiwuYp7u5ktbi0R0WWJrKUglH5U+2TXd+KLy80/wAN6lfafEk13b2sksEb/dZ1UkA+2RXFXEaw658MIk8kKhmVfJdWTAsZfulVVSPcKB7Cup8c2aXGgzXn2ea5uNPV7q2hS7a3EkqowCsykcHJ68d+1AGN8NNXTV99yvjK61zzbdJTbTWMdv8AZ8+yxqw9MMTiu2rzb4NyadNPcXFj4us9bMtsjGGDzswgnqfMkf6dAa9JoAKZcf6iT/dP8qfTLj/USf7p/lQBxvwL/wCSTaB/1wb/ANGNVPx54hubTxfFos3iabw3ZvY/aIbmGzSYzSB9rKxdHVQBtIGATk88Vc+Bf/JJtA/64N/6MauW+IVvpuneKE02XxBF4fgnikvUuby7uJftEryfvEVRKuwL8p9Pmwo4NAHrFi26ygbzzcZjU+aQAZOPvYAAGevSpqraXt/sy12TLOvkpiVc4cbR8wySeevU1ZoAK4nV/wDkt3h7/sBah/6Ota7auJ1f/kt3h7/sBah/6OtaANrx/qd7ovgzVdV09Va5tbZpE3JuxjqdvfA5x3qj8Pb+O/hu5I/F9z4iX92w861jgMAIPGEjQ8/7WSMUfE62iXwzdaz5Mktzp1vNJCovJIE+ZCrFtjDICknnp2wazfhB9ga31B7DxVaa+rGIloPN/dcNjO+R+vtjpQB3lFFFAGZ4t/5FbVf+vOX/ANANZ/wu/wCSZ+F/+wPaf+iVrQ8W/wDIrar/ANecv/oBrP8Ahd/yTPwv/wBge0/9ErQBnfETw3pt/c2ms3nijUfD5hlhjaWC5EccgEgZUYMCvLcZrovDmmnS9PMB1S81IO5kE106s2CBwCoAxxn8ayPijq1xo3hN7qC1M6PcQwT4tGuTHFJIFd/KXl9oJOPaqfwz0XS7C2e60PXNYu7VndZobpWSIyHBykTIojAz0jCqc85PNAEfx0/5J3N/1/2P/pVFXc1w3x0/5J3N/wBf9j/6VRV0XjHWm8PeHLvWV0661H7Kodra1QvK65AOxR95sZIHfFAGrL/qn/3TXE/An/kl2mf9drv/ANKpa6HQfEGmeILKafS2uWjjGGM1pLB1HGBIqk/hXPfAn/kl2mf9drv/ANKpaAMf4grIvxGga4/4SGK2fTQkMmizJEzSeYdyy5YM3G3aBkD5/WvSrLizgH73/Vr/AK37/T+L39a81+IuuaLqTyW8Ok6RqDlZbU3V9HMrQSKxVgAISSAechhnt616F4fhe20HT7eS7e8eK1iRrhwQ0xCgbznuev40AXqKKKAOL8Qf8lf8Kf8AYO1D+cFdpXF+IP8Akr/hT/sHah/OCu0oAKKKKAOIn/5LrZ/9i3cf+lENafxL1i60HwjPqVpN5BSeCOWcQ+a0MTyoskipzuZVZiBg5IHB6VmT/wDJdbP/ALFu4/8ASiGnfFqC2ttAl12R3ilt1S3aZruWOKCGSaPzJWRHXeUA3Y6nBA+8aANPwHdLdabO6+KJvEIExHnywRxGPgfJhEUH1zjvXRVx3woW0XRLn7H4ittdT7Qczwb8Ido+U73c579e/SuxoA4fT/8Akuerf9i9a/8Ao+aijT/+S56t/wBi9a/+j5qKAOe8Jalrml/A2wm0Dw/da3dSTXUbRW17FbPEhnmzKHl+X5eK5P8AZouz4h8V+IfEdzpfim5uoLP+zTrWranDdQuEfcYIDCqow3ZJYbhkYzXS6D4Kh8f/AADsfDd1rOqaVaz3FwZ3sJRG8qC5lzGxIOVPcd8V1Pw98CTeC7Z7dPFes6rYx2ot7ezu/KEMCjGCgRFxwMfjQAvwK/5JTon+7N/6Oep/ilC19p+l6PHBH52o6ikMN27ugsmVHk80NGVYPhCq4ZcswGexg+BX/JKdE/3Zv/Rz1gftAaPprwaNrB0TTtR1E6jDb+Xc6e119ojw58vagLDBO4MPukAnjNAHV/C5kTw1JYrZw27WF5PayNEWZJ3V/mlBYliWJJOSTu3cms/xl/yVjwH/AL1//wCk5qz8HJtPm8DQHTdItdIgS4mQ2lvbvAsbiQ7vkcBgc5JyOeveq3jL/krHgP8A3r//ANJzQB2l/awX1lPZXSF4J42jkUEjKkYIyORXh9vf2ln8VYdPs7axElvdRW8enF3NyqJNBCJfvZP7uQy5xjbGfc17ldJLJbSxwzGCVkISQKGKHHBweDivJ/D0l/p/i4yal4o1DUlXUzZvqLaRbrDvYjbamT/WDkhcgbdzYyDQB61J/q2+hryzwdqz6R8C4poZbu3nka/jhuYLNrj7O/nzkSMo/hGMnPFepyf6tvoa8t8ELFdfBS10e403Ur231SS/tJvsQXdEjTXGWJZhgcYyM8kcd6AJ/hJrl9q+v3n2nVtSlB0+K4azvLGaBU3swjaIyqCVCLg9SzElsHGel8WaDq93rNpreg3tlb30NrNZut5A0sbRSMjEgKwIYGNcc4xkVhfCu8l17Wr3XL69kvry3tlsRIkcKRKobc2RHI/7wnBOcAYGB1qj8TPDehw+J4Na1Lw3c3+n3FrcR3DWSFpPtTbBGzgMONocA9AxB46gAv3ukx6F4h+GmjQyvNHZSXECyP1bbZSjJ+tdV47jtZfBOtx3rslq1hMJmXGQuw5IyQOnqR9a4y2tbyxvfhVZagUN1Asscuxgw3CwkHUcH6966n4lXy2Xg7UBJ4fv9ejngkheysyokkUo2RksMZxjjJ56UAc38Ite1m8vP7J1y21C2nXTYrmH7ZpkFo0sZONwEU0nI43LgbSR6gV6RXB/Di0vG1WXUNXtfEbXkVmttBPqsUEYSHIJQCJjuYkKWYjJ2jpXeUAFMuP9RJ/un+VPplx/qJP90/yoA434F/8AJJtA/wCuDf8Aoxq534mahqWkePzf6Jbapdzroxe9itdNgulWJJCVYmSeNlbJbCgHdz/d46L4F/8AJJtA/wCuDf8Aoxq57xZd6lqHjO+TTvD/AIwsWWzFrc3tjHbSR3cW98Ku9/lZeSGHzYc5HSgD0vRbpb7RrK9jcSJcW8cqsAMMGUHIwSO/Yke5q3VTRra3s9HsrO0tmtbeC3jjigY5MSKoAU8nkAAdT0q3QAVxOr/8lu8Pf9gLUP8A0da121cTq/8AyW7w9/2AtQ/9HWtAF34tLbt8N9eF08yRCzcloY1kkBHTarMqsc4wCQD0rP8Ahbrmr6lcapp+uWt7a31mlu7R3VhDbMVkD4YCOaQEEqRzjBBHPOLXxZvBB4RurRvDura4l2hjMOnMgkX/AGssQfpgHp0pvw6trv7Vqeoapb63/aU4hikudShhi8yNN+xUWFioCl3JPBJf6YAOxooooAzPFv8AyK2q/wDXnL/6Aaz/AIXf8kz8L/8AYHtP/RK1oeLf+RW1X/rzl/8AQDWf8Lv+SZ+F/wDsD2n/AKJWgCl8XtNGq+EktZbM3tqL62kurVWxJPEsqlkTkZYgcAEE9KZ8J9ITSdO1f7JpUulaZd6m9zYWkqbJEjMcaksp5XLq5CnopXp0FL4zaF4dv9OsdQ1bRLLUL2O8ggs5LrIjid5FCl8EEpnBI79Kf8Dryzu/CL/Y9Gs9KUSQySR2oIjd5bWCYsAehHmBTz/DQBJ8dP8Aknc3/X/Y/wDpVFWn8TXb/hELuGK9traaTYFSa5EAnG9d0Qc/d3jKZ7bqzPjp/wAk7m/6/wCx/wDSqKnfGrT9Ou/BFxcXem6beXEDx/ZpL6ASRQO0iAO3T5AcFuRwKAM74J6bqVjo99LeW50+KREjSwa5jmMTq0uZD5bMg3I0S4B6RDPatD4E/wDJLtM/67Xf/pVLUfw4t5tL1fxJoU8ekMbX7PKJtOsVtlYSI3yOAT842k/7rp68yfAn/kl2mf8AXa7/APSqWgDF8eeJtMtPEOpRSajaX8FzpbWEVvb6pBG9tc7m3iQNIuzd8nzfw7D0zz6J4fW6TQNPS+uo7u6W1iE9xGcrK+wbnB9Ccn8a8x+Kdpar4ouvtWtXvh+A6S0lk1pbowu7ou27qjFnUBML1beeDjj03w4123h7TWv4TBdm0iM8ROSkmwbl/A5FAF+iiigDi/EH/JX/AAp/2DtQ/nBXXXt1bWNpLd3k8dvbxKWkkkYKqgdyTXI+IP8Akr/hT/sHah/OCr/xRhtbjwBrEV5dmziNuf34i8wow5UhP4jnHHegC94c8SaL4iWdtGvhdC3IEpEbrtJzj7wGeh6Vr1yHw41fVtQ+3Wevb4dStRE0ltJaLBIqOG2yHZI6sGKtjB4KsCK6+gDiJ/8Akutn/wBi3cf+lENS/Gc7fAU8iG7+0R3lpJbC1t0nladbiMxhY3dFclwowWGffpUU/wDyXWz/AOxbuP8A0ohp3xavJE0i206Pw/reqPcXUDRzaZ5e61kWeMpL87DO1sPjBU7SCQKAJvhlrV/q1pqUOqwXFtfWN35MsM9pFA6/IrA7Y5ZAQc8Nnn8K6+uV+HNrNHa397e2urR6jeXAe5l1GOKN5SFCrtSNmVVAAAHXOa6qgDh9P/5Lnq3/AGL1r/6Pmoo0/wD5Lnq3/YvWv/o+aigB3wN/5Jhpn/XW6/8ASmWuzn/1En+6f5V5B8JPiV4F0jwFZadqXiaxtruCa6WWJywZT9okODxXUS/Fr4btE6jxfp2Sp7t/hQBJ8Cv+SU6J/uzf+jnq34pVdY1200zTLuS21rScalFOYPMhi3K8QSQZGd6NKAAc8E5GBXC/Bz4neAdN+G2kWd94osILiNZd6MWyMyuR29DU2rfELwjb+JZtf8O+OdAEt3bR213b3okKMIyxjdWUZUjzHyMENkdMZoA7f4Zpajw9NNDdTXNzPeTSXzSxeWy3G7Drs52gYAAyeADk5zWb4y/5Kx4D/wB6/wD/AEnNZPhD4g/DnQ9LkhuPHWnXl5c3El1dzgMivK5ydq87VHAAyeAMknJrH8VfEzwFcfErwZew+KLB7e1a989wWwm6AgZ47nigD2ivItGMN940urW403xH/Zf9ti6t1to1l064lUqyXHmg7gA4yVzjemcVpeLfiV8PtY8LarpVp420y3uLy0lgilLPhGZSAeBngmuX8EePtD8P3t3GfEvguLTry7SdobWWdfIURRxsEXZjny93blqAPcZP9W30NeT+GLm1T4Crps2oCyuNTGo2lo5JBMpluCACBwcKTn2roX+LXw3KEDxfp3I9W/wrg/h78TvDGnfDXTbWy8RaAL5Lq5Mkd9JIoVGuJSCNqk55X8DQBu/DnU7zUPGAvrPQNMtIF02CzuI7C9BRMMTuKmNcheij0LU/40X2maX4r0C81i00XUbM2l2hs9TeQKCDG3moFhkG5QpBJxhWPvVTQfiR4a/4SqTWNa8ZeHIYRZfZo7eyllYFi4Yu25QOgx+NJ4s+IPhCbXrPXdB8Y+HpLqKzmsZIb5pBGY5WRt4KqTuBjXjoQSMjg0Ab19NbXPiH4ZXFnDBBbSvO8McGfLRDYykBcqvy4xjgcdhW58R9L0vUdHt59V1K005LG5E8U11HG8QfayYZZODkORxg88V5ifHHw/0nVPh3p9v4wsrqDSWmimnORx9jkQMRjjLED8a7e6+J/wAK7t4WuvE2kTtBJ5kJkUt5b4I3DI4OCRn3NADPhJb2EU961l4J07R1CKq6pY2Ytor5c9o2AkXHocj0Y16DXD/8Lb+G3/Q36d+bf4Uv/C2/hv8A9Dfp35t/hQB29MuP9RJ/un+VcX/wtv4b/wDQ36d+bf4Uyb4tfDdoXUeLtOyVPdvT6UAS/Av/AJJNoH/XBv8A0Y1cj4o0Xw/puu3EVvoeh+M7iS6knfSpLCN7uBpW3NiYKVQEnOJQM4HzDrTfg78TvAOnfDPRLK+8UWEFxFCweNi2VO9vaums/if8K7NXW08S6RbiSRpHEaldzscsxwOSSSSaAO5sVVLGBI7b7KixqFgwB5Qx93jjjpxxxU1cR/wtv4b/APQ36d+bf4Uf8Lb+G/8A0N+nfm3+FAHb1xOr/wDJbvD3/YC1D/0da0n/AAtv4b/9Dfp35t/hXI6n8TfAMnxd0PUE8U2BtYtGvopJMthXaW3Kjp1IVvyNAHafE/SNHvrS01DVdQ0+zNm0ixfb4I5oZvMQo0ZRuW3KSMKQxzgVD8JILSKxvmtfBdn4dBdF8+0txBFfgA4kVCA6gZPDjjdwTzVef4n/AArnuYLmfxLpEs8GfJkdSWjyMHaccZqx/wALb+G//Q36d+bf4UAdvRXEf8Lb+G//AEN+nfm3+FH/AAtv4b/9Dfp35t/hQB0ni3/kVtV/685f/QDWf8Lv+SZ+F/8AsD2n/ola5rxL8Vvh1P4d1KGLxbpzSPayqoBbklTgdKpfDr4pfD2z+H/h20ufFenxTw6XbRyIxbKsIlBB47GgDW+JjahqWor4a0xnvnvbFjPYNBA0CRh1zLI0qt15QKAc7icfLkXvhFHDaeF5NKjQ28mnXTW8tobWKD7MwVWCARAIQQysGHUOM+g5HX/GngW98RDXNK+KcWkXBtRayLFBHKrqGLA/vIyQck9Kt+EPHnw90JNRe6+Ittqt1qF39qmnmRYznyo4woWNAMYjHbPJoA2/jp/yTub/AK/7H/0qio+LWtWulW1jb3GrXFk16zwrCLFJ4LgYGVlMmEQfVlzk9a5D4xfE3wDqXgWa1svFFhPMbyzYIpYnC3MbE9OwBP4Vs+JfiL4D1ZIobf4k22mwDcJlgjVmlB6Dc6Hbj2oA3PhbY6rp3hy4ttQ8P6HokPmF7aLSwEV1I5Z0GVVun3WYHHXtUXwJ/wCSXaZ/12u//SqWue8G+LPhD4SsLq10nxhA32l/Nmae4kkLPjGQCML/AMBAqj8G/ib4B034dadZ33iiwgnSW5LIxbIBuJCO3oQaANt9esR4X8TDXPEEtnrMN/cgRedtnt9rkWohj6ndGI2AUHczN1OQO/0CS/m0LT5tUiEN+9rG11GOiSlRvA+jZrjJfiZ8KZryO8l8R6M9zGMJKyEuv0O3Iqz/AMLb+G//AEN+nfm3+FAHb0VxH/C2/hv/ANDfp35t/hR/wtv4b/8AQ36d+bf4UAP8Qf8AJX/Cn/YO1D+cFWvivNGngPVYjBBdzyW7eTavcCFp2HO1GyMN6HscVw2t/E7wDL8UPDd9H4psGtoLC+SSQFsKzGHaDx3wfyrodR+JPwm1JUXUPEOi3YQ5QTJv2n2ytAFr4VzWd6+pair6zPqEqwR3M+pGLeUUP5aKIiVAXc5PAyWJ5ruK89074k/CbTQ40/xDotoJMbxCmzdjpnC89at/8Lb+G/8A0N+nfm3+FABP/wAl1s/+xbuP/SiGo/ippOi3DW2p6nfaVDKkMltHbalZrcxXSsVcp5f32OY1PyHPHSuVm+JvgE/GO11IeKbD7IugTwmXLYDmeIhenXAJ/Cumf4n/AArkvUvX8S6Q1zGhjSYqS6qSCQDjIBIH5CgDT+FsNvH4fkNv4Og8LBpiTBDGqJPgAeaAACAfRgDx+NdZXEf8Lb+G/wD0N+nfm3+FH/C2/hv/ANDfp35t/hQAmn/8lz1b/sXrX/0fNRWV4J8SaH4m+M+s3mg6nBqEEeg2sbvFnCt50pxyPQiigD0ryYf+eUf/AHyKPJh/55R/98iiigA8mH/njH/3yKPJh/55R/8AfIoooAPJh/55R/8AfIo8mH/njH/3yKKKADyYf+eUf/fIo8mH/nlH/wB8iiigA8mH/nlH/wB8ijyYf+eMf/fIoooAPJh/55R/98ijyYf+eUf/AHyKKKADyYf+eMf/AHyKPJh/55R/98iiigA8mH/nlH/3yKPJh/55R/8AfIoooAPJh/55R/8AfIo8mH/nlH/3yKKKADyYf+eMf/fIo8mH/nlH/wB8iiigA8mH/nlH/wB8ijyYf+eUf/fIoooAPJh/55R/98ik8mH/AJ4x/wDfIoooAXyYf+eUf/fIo8mH/nlH/wB8iiigA8mH/nlH/wB8ijyYf+eUf/fIoooAPJh/55R/98ijyYf+eMf/AHyKKKADyYf+eUf/AHyKPJh/55R/98iiigA8mH/njH/3yKPJh/55R/8AfIoooAPJh/55R/8AfIo8mH/njH/3yKKKADyYf+eUf/fIo8mH/nlH/wB8iiigA8mH/nlH/wB8ijyYf+eUf/fIoooAPJh/54x/98ijyYf+eUf/AHyKKKADyYf+eUf/AHyKPJh/55R/98iiigA8mH/njH/3yKPJh/55R/8AfIoooAPJh/55R/8AfIo8mH/nlH/3yKKKAFSNEJ2Iq59BiiiigD//2Q=="/>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p:cNvPicPr>
            <a:picLocks noChangeAspect="1"/>
          </p:cNvPicPr>
          <p:nvPr/>
        </p:nvPicPr>
        <p:blipFill rotWithShape="1">
          <a:blip r:embed="rId4"/>
          <a:srcRect l="37893" t="35844" r="25079" b="15811"/>
          <a:stretch/>
        </p:blipFill>
        <p:spPr>
          <a:xfrm rot="16200000">
            <a:off x="3080580" y="1278466"/>
            <a:ext cx="6120880" cy="4241659"/>
          </a:xfrm>
          <a:prstGeom prst="rect">
            <a:avLst/>
          </a:prstGeom>
        </p:spPr>
      </p:pic>
      <p:sp>
        <p:nvSpPr>
          <p:cNvPr id="2" name="TextBox 1"/>
          <p:cNvSpPr txBox="1"/>
          <p:nvPr/>
        </p:nvSpPr>
        <p:spPr>
          <a:xfrm>
            <a:off x="8631112" y="567689"/>
            <a:ext cx="2759825" cy="553998"/>
          </a:xfrm>
          <a:prstGeom prst="rect">
            <a:avLst/>
          </a:prstGeom>
          <a:noFill/>
        </p:spPr>
        <p:txBody>
          <a:bodyPr wrap="square" rtlCol="0">
            <a:spAutoFit/>
          </a:bodyPr>
          <a:lstStyle/>
          <a:p>
            <a:endParaRPr lang="en-GB" sz="1200" dirty="0">
              <a:latin typeface="Century Gothic" panose="020B0502020202020204" pitchFamily="34" charset="0"/>
            </a:endParaRPr>
          </a:p>
          <a:p>
            <a:endParaRPr lang="en-GB" dirty="0"/>
          </a:p>
        </p:txBody>
      </p:sp>
      <p:pic>
        <p:nvPicPr>
          <p:cNvPr id="15" name="Picture 14"/>
          <p:cNvPicPr>
            <a:picLocks noChangeAspect="1"/>
          </p:cNvPicPr>
          <p:nvPr/>
        </p:nvPicPr>
        <p:blipFill rotWithShape="1">
          <a:blip r:embed="rId5"/>
          <a:srcRect l="68576" t="21217" r="9749" b="36652"/>
          <a:stretch/>
        </p:blipFill>
        <p:spPr>
          <a:xfrm rot="16200000">
            <a:off x="8490713" y="94584"/>
            <a:ext cx="3368396" cy="3683000"/>
          </a:xfrm>
          <a:prstGeom prst="rect">
            <a:avLst/>
          </a:prstGeom>
        </p:spPr>
      </p:pic>
      <p:sp>
        <p:nvSpPr>
          <p:cNvPr id="12" name="TextBox 11"/>
          <p:cNvSpPr txBox="1"/>
          <p:nvPr/>
        </p:nvSpPr>
        <p:spPr>
          <a:xfrm rot="16200000">
            <a:off x="7125642" y="4592131"/>
            <a:ext cx="3218818" cy="646331"/>
          </a:xfrm>
          <a:prstGeom prst="rect">
            <a:avLst/>
          </a:prstGeom>
          <a:noFill/>
        </p:spPr>
        <p:txBody>
          <a:bodyPr wrap="square" rtlCol="0">
            <a:spAutoFit/>
          </a:bodyPr>
          <a:lstStyle/>
          <a:p>
            <a:r>
              <a:rPr lang="en-GB" sz="1200" u="sng" dirty="0">
                <a:latin typeface="Century Gothic" panose="020B0502020202020204" pitchFamily="34" charset="0"/>
              </a:rPr>
              <a:t>Labour saving devices</a:t>
            </a: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p:txBody>
      </p:sp>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8676843" y="5455439"/>
            <a:ext cx="1164167" cy="1047750"/>
          </a:xfrm>
          <a:prstGeom prst="rect">
            <a:avLst/>
          </a:prstGeom>
        </p:spPr>
      </p:pic>
      <p:pic>
        <p:nvPicPr>
          <p:cNvPr id="19" name="Picture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9936007" y="5062440"/>
            <a:ext cx="1330673" cy="1330673"/>
          </a:xfrm>
          <a:prstGeom prst="rect">
            <a:avLst/>
          </a:prstGeom>
        </p:spPr>
      </p:pic>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200000">
            <a:off x="8500588" y="4050702"/>
            <a:ext cx="1271147" cy="953360"/>
          </a:xfrm>
          <a:prstGeom prst="rect">
            <a:avLst/>
          </a:prstGeom>
        </p:spPr>
      </p:pic>
      <p:pic>
        <p:nvPicPr>
          <p:cNvPr id="22" name="Picture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10156117" y="3667877"/>
            <a:ext cx="1405466" cy="1246180"/>
          </a:xfrm>
          <a:prstGeom prst="rect">
            <a:avLst/>
          </a:prstGeom>
        </p:spPr>
      </p:pic>
      <p:sp>
        <p:nvSpPr>
          <p:cNvPr id="23" name="TextBox 22"/>
          <p:cNvSpPr txBox="1"/>
          <p:nvPr/>
        </p:nvSpPr>
        <p:spPr>
          <a:xfrm rot="16200000">
            <a:off x="9314949" y="5690825"/>
            <a:ext cx="1225540" cy="430887"/>
          </a:xfrm>
          <a:prstGeom prst="rect">
            <a:avLst/>
          </a:prstGeom>
          <a:noFill/>
        </p:spPr>
        <p:txBody>
          <a:bodyPr wrap="square" rtlCol="0">
            <a:spAutoFit/>
          </a:bodyPr>
          <a:lstStyle/>
          <a:p>
            <a:r>
              <a:rPr lang="en-GB" sz="1050" dirty="0">
                <a:latin typeface="Century Gothic" panose="020B0502020202020204" pitchFamily="34" charset="0"/>
              </a:rPr>
              <a:t>Electric whisk-whisking foods</a:t>
            </a:r>
          </a:p>
        </p:txBody>
      </p:sp>
      <p:sp>
        <p:nvSpPr>
          <p:cNvPr id="25" name="TextBox 24"/>
          <p:cNvSpPr txBox="1"/>
          <p:nvPr/>
        </p:nvSpPr>
        <p:spPr>
          <a:xfrm rot="16200000">
            <a:off x="9177642" y="3919140"/>
            <a:ext cx="1540427" cy="577081"/>
          </a:xfrm>
          <a:prstGeom prst="rect">
            <a:avLst/>
          </a:prstGeom>
          <a:noFill/>
        </p:spPr>
        <p:txBody>
          <a:bodyPr wrap="square" rtlCol="0">
            <a:spAutoFit/>
          </a:bodyPr>
          <a:lstStyle/>
          <a:p>
            <a:r>
              <a:rPr lang="en-GB" sz="1050" dirty="0">
                <a:latin typeface="Century Gothic" panose="020B0502020202020204" pitchFamily="34" charset="0"/>
              </a:rPr>
              <a:t>Electric mixer-making doughs and mixing ingredients</a:t>
            </a:r>
          </a:p>
        </p:txBody>
      </p:sp>
      <p:sp>
        <p:nvSpPr>
          <p:cNvPr id="26" name="TextBox 25"/>
          <p:cNvSpPr txBox="1"/>
          <p:nvPr/>
        </p:nvSpPr>
        <p:spPr>
          <a:xfrm rot="16200000">
            <a:off x="10761529" y="3573410"/>
            <a:ext cx="1881902" cy="577081"/>
          </a:xfrm>
          <a:prstGeom prst="rect">
            <a:avLst/>
          </a:prstGeom>
          <a:noFill/>
        </p:spPr>
        <p:txBody>
          <a:bodyPr wrap="square" rtlCol="0">
            <a:spAutoFit/>
          </a:bodyPr>
          <a:lstStyle/>
          <a:p>
            <a:r>
              <a:rPr lang="en-GB" sz="1050" dirty="0">
                <a:latin typeface="Century Gothic" panose="020B0502020202020204" pitchFamily="34" charset="0"/>
              </a:rPr>
              <a:t>Blender-blend ingredients and make sauces and juices</a:t>
            </a:r>
          </a:p>
        </p:txBody>
      </p:sp>
      <p:sp>
        <p:nvSpPr>
          <p:cNvPr id="27" name="TextBox 26"/>
          <p:cNvSpPr txBox="1"/>
          <p:nvPr/>
        </p:nvSpPr>
        <p:spPr>
          <a:xfrm rot="16200000">
            <a:off x="10730317" y="5413838"/>
            <a:ext cx="1225540" cy="738664"/>
          </a:xfrm>
          <a:prstGeom prst="rect">
            <a:avLst/>
          </a:prstGeom>
          <a:noFill/>
        </p:spPr>
        <p:txBody>
          <a:bodyPr wrap="square" rtlCol="0">
            <a:spAutoFit/>
          </a:bodyPr>
          <a:lstStyle/>
          <a:p>
            <a:r>
              <a:rPr lang="en-GB" sz="1050" dirty="0">
                <a:latin typeface="Century Gothic" panose="020B0502020202020204" pitchFamily="34" charset="0"/>
              </a:rPr>
              <a:t>Microwave- heat up , defrost and cook food</a:t>
            </a:r>
          </a:p>
        </p:txBody>
      </p:sp>
    </p:spTree>
    <p:extLst>
      <p:ext uri="{BB962C8B-B14F-4D97-AF65-F5344CB8AC3E}">
        <p14:creationId xmlns:p14="http://schemas.microsoft.com/office/powerpoint/2010/main" val="1939360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24B98-8D14-4812-80BF-DC227F00CF66}"/>
              </a:ext>
            </a:extLst>
          </p:cNvPr>
          <p:cNvSpPr>
            <a:spLocks noGrp="1"/>
          </p:cNvSpPr>
          <p:nvPr>
            <p:ph type="title"/>
          </p:nvPr>
        </p:nvSpPr>
        <p:spPr/>
        <p:txBody>
          <a:bodyPr/>
          <a:lstStyle/>
          <a:p>
            <a:r>
              <a:rPr lang="en-US" dirty="0">
                <a:cs typeface="Calibri Light"/>
              </a:rPr>
              <a:t>Spring1</a:t>
            </a:r>
            <a:endParaRPr lang="en-US" dirty="0"/>
          </a:p>
        </p:txBody>
      </p:sp>
      <p:sp>
        <p:nvSpPr>
          <p:cNvPr id="3" name="Content Placeholder 2">
            <a:extLst>
              <a:ext uri="{FF2B5EF4-FFF2-40B4-BE49-F238E27FC236}">
                <a16:creationId xmlns:a16="http://schemas.microsoft.com/office/drawing/2014/main" id="{9CED1664-3915-4F43-86A8-50F4DFEAB636}"/>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126728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49003" y="13182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37398" y="311219"/>
            <a:ext cx="8230570" cy="6177274"/>
          </a:xfrm>
          <a:prstGeom prst="rect">
            <a:avLst/>
          </a:prstGeom>
          <a:solidFill>
            <a:schemeClr val="bg1"/>
          </a:solidFill>
          <a:ln w="63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u="sng">
                <a:latin typeface="Century Gothic" panose="020B0502020202020204" pitchFamily="34" charset="0"/>
              </a:rPr>
              <a:t>Why is food Cooked?</a:t>
            </a:r>
            <a:endParaRPr lang="en-GB" u="sng" dirty="0">
              <a:latin typeface="Century Gothic" panose="020B0502020202020204" pitchFamily="34"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rot="16200000">
            <a:off x="-883701" y="1111802"/>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rot="16200000">
            <a:off x="10706893" y="5104857"/>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4347814" y="-429366"/>
            <a:ext cx="6021871" cy="7657325"/>
          </a:xfrm>
          <a:prstGeom prst="rect">
            <a:avLst/>
          </a:prstGeom>
        </p:spPr>
      </p:pic>
      <p:sp>
        <p:nvSpPr>
          <p:cNvPr id="14" name="TextBox 13"/>
          <p:cNvSpPr txBox="1"/>
          <p:nvPr/>
        </p:nvSpPr>
        <p:spPr>
          <a:xfrm rot="16200000">
            <a:off x="-1419920" y="2337468"/>
            <a:ext cx="6177274" cy="2123658"/>
          </a:xfrm>
          <a:prstGeom prst="rect">
            <a:avLst/>
          </a:prstGeom>
          <a:noFill/>
          <a:ln w="952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Why is food Cooked?</a:t>
            </a:r>
          </a:p>
          <a:p>
            <a:pPr marL="171450" indent="-171450">
              <a:buFont typeface="Arial" panose="020B0604020202020204" pitchFamily="34" charset="0"/>
              <a:buChar char="•"/>
            </a:pPr>
            <a:r>
              <a:rPr lang="en-GB" sz="1200" dirty="0">
                <a:latin typeface="Century Gothic" panose="020B0502020202020204" pitchFamily="34" charset="0"/>
              </a:rPr>
              <a:t>To change or improve the taste e.g. flour being used to make cake. </a:t>
            </a:r>
          </a:p>
          <a:p>
            <a:pPr marL="171450" indent="-171450">
              <a:buFont typeface="Arial" panose="020B0604020202020204" pitchFamily="34" charset="0"/>
              <a:buChar char="•"/>
            </a:pPr>
            <a:r>
              <a:rPr lang="en-GB" sz="1200" dirty="0">
                <a:latin typeface="Century Gothic" panose="020B0502020202020204" pitchFamily="34" charset="0"/>
              </a:rPr>
              <a:t>To change or enhance the appearance e.g. preserving strawberries to make jam</a:t>
            </a:r>
          </a:p>
          <a:p>
            <a:pPr marL="171450" indent="-171450">
              <a:buFont typeface="Arial" panose="020B0604020202020204" pitchFamily="34" charset="0"/>
              <a:buChar char="•"/>
            </a:pPr>
            <a:r>
              <a:rPr lang="en-GB" sz="1200" dirty="0">
                <a:latin typeface="Century Gothic" panose="020B0502020202020204" pitchFamily="34" charset="0"/>
              </a:rPr>
              <a:t>To change the texture e.g. Oats are dry, when cooked they soften and soak up moisture</a:t>
            </a:r>
          </a:p>
          <a:p>
            <a:pPr marL="171450" indent="-171450">
              <a:buFont typeface="Arial" panose="020B0604020202020204" pitchFamily="34" charset="0"/>
              <a:buChar char="•"/>
            </a:pPr>
            <a:r>
              <a:rPr lang="en-GB" sz="1200" dirty="0">
                <a:latin typeface="Century Gothic" panose="020B0502020202020204" pitchFamily="34" charset="0"/>
              </a:rPr>
              <a:t>To make food safer to eat e.g. eating raw eggs can cause Salmonella poisoning</a:t>
            </a:r>
          </a:p>
          <a:p>
            <a:pPr marL="171450" indent="-171450">
              <a:buFont typeface="Arial" panose="020B0604020202020204" pitchFamily="34" charset="0"/>
              <a:buChar char="•"/>
            </a:pPr>
            <a:r>
              <a:rPr lang="en-GB" sz="1200" dirty="0">
                <a:latin typeface="Century Gothic" panose="020B0502020202020204" pitchFamily="34" charset="0"/>
              </a:rPr>
              <a:t>To make foods more digestible e.g. hard staples such as rice, cooking these foods makes it easier for the body to use it and get all the nutrients from it</a:t>
            </a:r>
          </a:p>
          <a:p>
            <a:pPr marL="171450" indent="-171450">
              <a:buFont typeface="Arial" panose="020B0604020202020204" pitchFamily="34" charset="0"/>
              <a:buChar char="•"/>
            </a:pPr>
            <a:r>
              <a:rPr lang="en-GB" sz="1200" dirty="0">
                <a:latin typeface="Century Gothic" panose="020B0502020202020204" pitchFamily="34" charset="0"/>
              </a:rPr>
              <a:t>To increase the shelf life e.g. making jam</a:t>
            </a:r>
            <a:endParaRPr lang="en-GB" dirty="0"/>
          </a:p>
        </p:txBody>
      </p:sp>
      <p:sp>
        <p:nvSpPr>
          <p:cNvPr id="15" name="Title 3"/>
          <p:cNvSpPr txBox="1">
            <a:spLocks/>
          </p:cNvSpPr>
          <p:nvPr/>
        </p:nvSpPr>
        <p:spPr>
          <a:xfrm rot="16200000">
            <a:off x="-4838954" y="1200870"/>
            <a:ext cx="10515600" cy="3996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200" dirty="0">
                <a:latin typeface="Century Gothic" panose="020B0502020202020204" pitchFamily="34" charset="0"/>
              </a:rPr>
              <a:t>Yr. 7 Food Science</a:t>
            </a:r>
          </a:p>
        </p:txBody>
      </p:sp>
      <p:sp>
        <p:nvSpPr>
          <p:cNvPr id="16" name="TextBox 15"/>
          <p:cNvSpPr txBox="1"/>
          <p:nvPr/>
        </p:nvSpPr>
        <p:spPr>
          <a:xfrm rot="16200000">
            <a:off x="1765698" y="4796500"/>
            <a:ext cx="2950465" cy="276999"/>
          </a:xfrm>
          <a:prstGeom prst="rect">
            <a:avLst/>
          </a:prstGeom>
          <a:noFill/>
        </p:spPr>
        <p:txBody>
          <a:bodyPr wrap="square" rtlCol="0">
            <a:spAutoFit/>
          </a:bodyPr>
          <a:lstStyle/>
          <a:p>
            <a:r>
              <a:rPr lang="en-GB" sz="1200" u="sng" dirty="0">
                <a:latin typeface="Century Gothic" panose="020B0502020202020204" pitchFamily="34" charset="0"/>
              </a:rPr>
              <a:t>Cooking methods</a:t>
            </a:r>
          </a:p>
        </p:txBody>
      </p:sp>
    </p:spTree>
    <p:extLst>
      <p:ext uri="{BB962C8B-B14F-4D97-AF65-F5344CB8AC3E}">
        <p14:creationId xmlns:p14="http://schemas.microsoft.com/office/powerpoint/2010/main" val="232613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49003" y="13182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037398" y="311219"/>
            <a:ext cx="8230570" cy="6177274"/>
          </a:xfrm>
          <a:prstGeom prst="rect">
            <a:avLst/>
          </a:prstGeom>
          <a:solidFill>
            <a:schemeClr val="bg1"/>
          </a:solidFill>
          <a:ln w="63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u="sng">
                <a:latin typeface="Century Gothic" panose="020B0502020202020204" pitchFamily="34" charset="0"/>
              </a:rPr>
              <a:t>Why is food Cooked?</a:t>
            </a:r>
            <a:endParaRPr lang="en-GB" u="sng" dirty="0">
              <a:latin typeface="Century Gothic" panose="020B0502020202020204" pitchFamily="34"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rot="16200000">
            <a:off x="-883701" y="1111802"/>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rot="16200000">
            <a:off x="10706893" y="5104857"/>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4347814" y="-429366"/>
            <a:ext cx="6021871" cy="7657325"/>
          </a:xfrm>
          <a:prstGeom prst="rect">
            <a:avLst/>
          </a:prstGeom>
        </p:spPr>
      </p:pic>
      <p:sp>
        <p:nvSpPr>
          <p:cNvPr id="14" name="TextBox 13"/>
          <p:cNvSpPr txBox="1"/>
          <p:nvPr/>
        </p:nvSpPr>
        <p:spPr>
          <a:xfrm rot="16200000">
            <a:off x="-1419920" y="2337468"/>
            <a:ext cx="6177274" cy="2123658"/>
          </a:xfrm>
          <a:prstGeom prst="rect">
            <a:avLst/>
          </a:prstGeom>
          <a:noFill/>
          <a:ln w="952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Why is food Cooked?</a:t>
            </a:r>
          </a:p>
          <a:p>
            <a:pPr marL="171450" indent="-171450">
              <a:buFont typeface="Arial" panose="020B0604020202020204" pitchFamily="34" charset="0"/>
              <a:buChar char="•"/>
            </a:pPr>
            <a:r>
              <a:rPr lang="en-GB" sz="1200" dirty="0">
                <a:latin typeface="Century Gothic" panose="020B0502020202020204" pitchFamily="34" charset="0"/>
              </a:rPr>
              <a:t>To change or improve the taste e.g. flour being used to make cake. </a:t>
            </a:r>
          </a:p>
          <a:p>
            <a:pPr marL="171450" indent="-171450">
              <a:buFont typeface="Arial" panose="020B0604020202020204" pitchFamily="34" charset="0"/>
              <a:buChar char="•"/>
            </a:pPr>
            <a:r>
              <a:rPr lang="en-GB" sz="1200" dirty="0">
                <a:latin typeface="Century Gothic" panose="020B0502020202020204" pitchFamily="34" charset="0"/>
              </a:rPr>
              <a:t>To change or enhance the appearance e.g. preserving strawberries to make jam</a:t>
            </a:r>
          </a:p>
          <a:p>
            <a:pPr marL="171450" indent="-171450">
              <a:buFont typeface="Arial" panose="020B0604020202020204" pitchFamily="34" charset="0"/>
              <a:buChar char="•"/>
            </a:pPr>
            <a:r>
              <a:rPr lang="en-GB" sz="1200" dirty="0">
                <a:latin typeface="Century Gothic" panose="020B0502020202020204" pitchFamily="34" charset="0"/>
              </a:rPr>
              <a:t>To change the texture e.g. Oats are dry, when cooked they soften and soak up moisture</a:t>
            </a:r>
          </a:p>
          <a:p>
            <a:pPr marL="171450" indent="-171450">
              <a:buFont typeface="Arial" panose="020B0604020202020204" pitchFamily="34" charset="0"/>
              <a:buChar char="•"/>
            </a:pPr>
            <a:r>
              <a:rPr lang="en-GB" sz="1200" dirty="0">
                <a:latin typeface="Century Gothic" panose="020B0502020202020204" pitchFamily="34" charset="0"/>
              </a:rPr>
              <a:t>To make food safer to eat e.g. eating raw eggs can cause Salmonella poisoning</a:t>
            </a:r>
          </a:p>
          <a:p>
            <a:pPr marL="171450" indent="-171450">
              <a:buFont typeface="Arial" panose="020B0604020202020204" pitchFamily="34" charset="0"/>
              <a:buChar char="•"/>
            </a:pPr>
            <a:r>
              <a:rPr lang="en-GB" sz="1200" dirty="0">
                <a:latin typeface="Century Gothic" panose="020B0502020202020204" pitchFamily="34" charset="0"/>
              </a:rPr>
              <a:t>To make foods more digestible e.g. hard staples such as rice, cooking these foods makes it easier for the body to use it and get all the nutrients from it</a:t>
            </a:r>
          </a:p>
          <a:p>
            <a:pPr marL="171450" indent="-171450">
              <a:buFont typeface="Arial" panose="020B0604020202020204" pitchFamily="34" charset="0"/>
              <a:buChar char="•"/>
            </a:pPr>
            <a:r>
              <a:rPr lang="en-GB" sz="1200" dirty="0">
                <a:latin typeface="Century Gothic" panose="020B0502020202020204" pitchFamily="34" charset="0"/>
              </a:rPr>
              <a:t>To increase the shelf life e.g. making jam</a:t>
            </a:r>
            <a:endParaRPr lang="en-GB" dirty="0"/>
          </a:p>
        </p:txBody>
      </p:sp>
      <p:sp>
        <p:nvSpPr>
          <p:cNvPr id="15" name="Title 3"/>
          <p:cNvSpPr txBox="1">
            <a:spLocks/>
          </p:cNvSpPr>
          <p:nvPr/>
        </p:nvSpPr>
        <p:spPr>
          <a:xfrm rot="16200000">
            <a:off x="-4838954" y="1200870"/>
            <a:ext cx="10515600" cy="3996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200" dirty="0">
                <a:latin typeface="Century Gothic" panose="020B0502020202020204" pitchFamily="34" charset="0"/>
              </a:rPr>
              <a:t>Yr. 8 Food Science</a:t>
            </a:r>
          </a:p>
        </p:txBody>
      </p:sp>
      <p:sp>
        <p:nvSpPr>
          <p:cNvPr id="16" name="TextBox 15"/>
          <p:cNvSpPr txBox="1"/>
          <p:nvPr/>
        </p:nvSpPr>
        <p:spPr>
          <a:xfrm rot="16200000">
            <a:off x="1765698" y="4796500"/>
            <a:ext cx="2950465" cy="276999"/>
          </a:xfrm>
          <a:prstGeom prst="rect">
            <a:avLst/>
          </a:prstGeom>
          <a:noFill/>
        </p:spPr>
        <p:txBody>
          <a:bodyPr wrap="square" rtlCol="0">
            <a:spAutoFit/>
          </a:bodyPr>
          <a:lstStyle/>
          <a:p>
            <a:r>
              <a:rPr lang="en-GB" sz="1200" u="sng" dirty="0">
                <a:latin typeface="Century Gothic" panose="020B0502020202020204" pitchFamily="34" charset="0"/>
              </a:rPr>
              <a:t>Cooking methods</a:t>
            </a:r>
          </a:p>
        </p:txBody>
      </p:sp>
    </p:spTree>
    <p:extLst>
      <p:ext uri="{BB962C8B-B14F-4D97-AF65-F5344CB8AC3E}">
        <p14:creationId xmlns:p14="http://schemas.microsoft.com/office/powerpoint/2010/main" val="4197310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24691" y="138867"/>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Century Gothic" panose="020B0502020202020204" pitchFamily="34" charset="0"/>
              </a:rPr>
              <a:t>Yr. 9 Food Science</a:t>
            </a:r>
            <a:endParaRPr lang="en-GB"/>
          </a:p>
        </p:txBody>
      </p:sp>
      <p:sp>
        <p:nvSpPr>
          <p:cNvPr id="4" name="Title 3"/>
          <p:cNvSpPr>
            <a:spLocks noGrp="1"/>
          </p:cNvSpPr>
          <p:nvPr>
            <p:ph type="title"/>
          </p:nvPr>
        </p:nvSpPr>
        <p:spPr>
          <a:xfrm>
            <a:off x="124691" y="48924"/>
            <a:ext cx="10515600" cy="399646"/>
          </a:xfrm>
        </p:spPr>
        <p:txBody>
          <a:bodyPr>
            <a:normAutofit/>
          </a:bodyPr>
          <a:lstStyle/>
          <a:p>
            <a:r>
              <a:rPr lang="en-GB" sz="1200" dirty="0">
                <a:latin typeface="Century Gothic" panose="020B0502020202020204" pitchFamily="34" charset="0"/>
              </a:rPr>
              <a:t>Yr. 9 Food Science</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15532" y="10079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0225425" y="6347554"/>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8119" t="23463" r="13614" b="7020"/>
          <a:stretch/>
        </p:blipFill>
        <p:spPr>
          <a:xfrm>
            <a:off x="219543" y="634973"/>
            <a:ext cx="3091172" cy="2059173"/>
          </a:xfrm>
          <a:prstGeom prst="rect">
            <a:avLst/>
          </a:prstGeom>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6719" t="34067" r="13745" b="6536"/>
          <a:stretch/>
        </p:blipFill>
        <p:spPr>
          <a:xfrm>
            <a:off x="219543" y="2694146"/>
            <a:ext cx="3157480" cy="1768461"/>
          </a:xfrm>
          <a:prstGeom prst="rect">
            <a:avLst/>
          </a:prstGeom>
        </p:spPr>
      </p:pic>
      <p:sp>
        <p:nvSpPr>
          <p:cNvPr id="21" name="Title 3"/>
          <p:cNvSpPr txBox="1">
            <a:spLocks/>
          </p:cNvSpPr>
          <p:nvPr/>
        </p:nvSpPr>
        <p:spPr>
          <a:xfrm>
            <a:off x="124691" y="315638"/>
            <a:ext cx="10515600" cy="3996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100" u="sng" dirty="0">
                <a:latin typeface="Century Gothic" panose="020B0502020202020204" pitchFamily="34" charset="0"/>
              </a:rPr>
              <a:t>Cooking methods</a:t>
            </a:r>
          </a:p>
        </p:txBody>
      </p:sp>
      <p:pic>
        <p:nvPicPr>
          <p:cNvPr id="14" name="Picture 13"/>
          <p:cNvPicPr>
            <a:picLocks noChangeAspect="1"/>
          </p:cNvPicPr>
          <p:nvPr/>
        </p:nvPicPr>
        <p:blipFill rotWithShape="1">
          <a:blip r:embed="rId5">
            <a:extLst>
              <a:ext uri="{28A0092B-C50C-407E-A947-70E740481C1C}">
                <a14:useLocalDpi xmlns:a14="http://schemas.microsoft.com/office/drawing/2010/main" val="0"/>
              </a:ext>
            </a:extLst>
          </a:blip>
          <a:srcRect l="5189" t="23627" r="16179" b="1323"/>
          <a:stretch/>
        </p:blipFill>
        <p:spPr>
          <a:xfrm>
            <a:off x="180026" y="4333626"/>
            <a:ext cx="3050030" cy="2183328"/>
          </a:xfrm>
          <a:prstGeom prst="rect">
            <a:avLst/>
          </a:prstGeom>
        </p:spPr>
      </p:pic>
      <p:sp>
        <p:nvSpPr>
          <p:cNvPr id="17" name="TextBox 16"/>
          <p:cNvSpPr txBox="1"/>
          <p:nvPr/>
        </p:nvSpPr>
        <p:spPr>
          <a:xfrm>
            <a:off x="201433" y="391576"/>
            <a:ext cx="3246981" cy="6098983"/>
          </a:xfrm>
          <a:prstGeom prst="rect">
            <a:avLst/>
          </a:prstGeom>
          <a:noFill/>
          <a:ln w="12700">
            <a:solidFill>
              <a:schemeClr val="accent3"/>
            </a:solidFill>
          </a:ln>
        </p:spPr>
        <p:txBody>
          <a:bodyPr wrap="square" rtlCol="0">
            <a:spAutoFit/>
          </a:bodyPr>
          <a:lstStyle/>
          <a:p>
            <a:endParaRPr lang="en-GB" dirty="0"/>
          </a:p>
        </p:txBody>
      </p:sp>
      <p:pic>
        <p:nvPicPr>
          <p:cNvPr id="25" name="Picture 24"/>
          <p:cNvPicPr>
            <a:picLocks noChangeAspect="1"/>
          </p:cNvPicPr>
          <p:nvPr/>
        </p:nvPicPr>
        <p:blipFill rotWithShape="1">
          <a:blip r:embed="rId6">
            <a:extLst>
              <a:ext uri="{28A0092B-C50C-407E-A947-70E740481C1C}">
                <a14:useLocalDpi xmlns:a14="http://schemas.microsoft.com/office/drawing/2010/main" val="0"/>
              </a:ext>
            </a:extLst>
          </a:blip>
          <a:srcRect l="75236"/>
          <a:stretch/>
        </p:blipFill>
        <p:spPr>
          <a:xfrm>
            <a:off x="7695952" y="258716"/>
            <a:ext cx="1212030" cy="6223620"/>
          </a:xfrm>
          <a:prstGeom prst="rect">
            <a:avLst/>
          </a:prstGeom>
        </p:spPr>
      </p:pic>
      <p:pic>
        <p:nvPicPr>
          <p:cNvPr id="26" name="Picture 25"/>
          <p:cNvPicPr>
            <a:picLocks noChangeAspect="1"/>
          </p:cNvPicPr>
          <p:nvPr/>
        </p:nvPicPr>
        <p:blipFill rotWithShape="1">
          <a:blip r:embed="rId6">
            <a:extLst>
              <a:ext uri="{28A0092B-C50C-407E-A947-70E740481C1C}">
                <a14:useLocalDpi xmlns:a14="http://schemas.microsoft.com/office/drawing/2010/main" val="0"/>
              </a:ext>
            </a:extLst>
          </a:blip>
          <a:srcRect l="50350" r="25186"/>
          <a:stretch/>
        </p:blipFill>
        <p:spPr>
          <a:xfrm>
            <a:off x="6332882" y="246693"/>
            <a:ext cx="1199682" cy="6235643"/>
          </a:xfrm>
          <a:prstGeom prst="rect">
            <a:avLst/>
          </a:prstGeom>
        </p:spPr>
      </p:pic>
      <p:pic>
        <p:nvPicPr>
          <p:cNvPr id="27" name="Picture 26"/>
          <p:cNvPicPr>
            <a:picLocks noChangeAspect="1"/>
          </p:cNvPicPr>
          <p:nvPr/>
        </p:nvPicPr>
        <p:blipFill rotWithShape="1">
          <a:blip r:embed="rId6">
            <a:extLst>
              <a:ext uri="{28A0092B-C50C-407E-A947-70E740481C1C}">
                <a14:useLocalDpi xmlns:a14="http://schemas.microsoft.com/office/drawing/2010/main" val="0"/>
              </a:ext>
            </a:extLst>
          </a:blip>
          <a:srcRect l="25043" r="50493"/>
          <a:stretch/>
        </p:blipFill>
        <p:spPr>
          <a:xfrm>
            <a:off x="4988186" y="247874"/>
            <a:ext cx="1201037" cy="6242686"/>
          </a:xfrm>
          <a:prstGeom prst="rect">
            <a:avLst/>
          </a:prstGeom>
        </p:spPr>
      </p:pic>
      <p:pic>
        <p:nvPicPr>
          <p:cNvPr id="28" name="Picture 27"/>
          <p:cNvPicPr>
            <a:picLocks noChangeAspect="1"/>
          </p:cNvPicPr>
          <p:nvPr/>
        </p:nvPicPr>
        <p:blipFill rotWithShape="1">
          <a:blip r:embed="rId6">
            <a:extLst>
              <a:ext uri="{28A0092B-C50C-407E-A947-70E740481C1C}">
                <a14:useLocalDpi xmlns:a14="http://schemas.microsoft.com/office/drawing/2010/main" val="0"/>
              </a:ext>
            </a:extLst>
          </a:blip>
          <a:srcRect r="75660"/>
          <a:stretch/>
        </p:blipFill>
        <p:spPr>
          <a:xfrm>
            <a:off x="3609000" y="247874"/>
            <a:ext cx="1194921" cy="6242686"/>
          </a:xfrm>
          <a:prstGeom prst="rect">
            <a:avLst/>
          </a:prstGeom>
        </p:spPr>
      </p:pic>
      <p:sp>
        <p:nvSpPr>
          <p:cNvPr id="29" name="TextBox 28"/>
          <p:cNvSpPr txBox="1"/>
          <p:nvPr/>
        </p:nvSpPr>
        <p:spPr>
          <a:xfrm>
            <a:off x="9041425" y="500442"/>
            <a:ext cx="2812084" cy="4339650"/>
          </a:xfrm>
          <a:prstGeom prst="rect">
            <a:avLst/>
          </a:prstGeom>
          <a:noFill/>
          <a:ln w="952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Why is food Cooked?</a:t>
            </a:r>
          </a:p>
          <a:p>
            <a:endParaRPr lang="en-GB" sz="1200" u="sng" dirty="0">
              <a:latin typeface="Century Gothic" panose="020B0502020202020204" pitchFamily="34" charset="0"/>
            </a:endParaRPr>
          </a:p>
          <a:p>
            <a:pPr marL="171450" indent="-171450">
              <a:buFont typeface="Arial" panose="020B0604020202020204" pitchFamily="34" charset="0"/>
              <a:buChar char="•"/>
            </a:pPr>
            <a:r>
              <a:rPr lang="en-GB" sz="1200" dirty="0">
                <a:latin typeface="Century Gothic" panose="020B0502020202020204" pitchFamily="34" charset="0"/>
              </a:rPr>
              <a:t>To change or improve the taste e.g. flour being used to make cake. </a:t>
            </a:r>
          </a:p>
          <a:p>
            <a:pPr marL="171450" indent="-171450">
              <a:buFont typeface="Arial" panose="020B0604020202020204" pitchFamily="34" charset="0"/>
              <a:buChar char="•"/>
            </a:pPr>
            <a:r>
              <a:rPr lang="en-GB" sz="1200" dirty="0">
                <a:latin typeface="Century Gothic" panose="020B0502020202020204" pitchFamily="34" charset="0"/>
              </a:rPr>
              <a:t>To change or enhance the appearance e.g. preserving strawberries to make jam</a:t>
            </a:r>
          </a:p>
          <a:p>
            <a:pPr marL="171450" indent="-171450">
              <a:buFont typeface="Arial" panose="020B0604020202020204" pitchFamily="34" charset="0"/>
              <a:buChar char="•"/>
            </a:pPr>
            <a:r>
              <a:rPr lang="en-GB" sz="1200" dirty="0">
                <a:latin typeface="Century Gothic" panose="020B0502020202020204" pitchFamily="34" charset="0"/>
              </a:rPr>
              <a:t>To change the texture e.g. Oats are dry, when cooked they soften and soak up moisture</a:t>
            </a:r>
          </a:p>
          <a:p>
            <a:pPr marL="171450" indent="-171450">
              <a:buFont typeface="Arial" panose="020B0604020202020204" pitchFamily="34" charset="0"/>
              <a:buChar char="•"/>
            </a:pPr>
            <a:r>
              <a:rPr lang="en-GB" sz="1200" dirty="0">
                <a:latin typeface="Century Gothic" panose="020B0502020202020204" pitchFamily="34" charset="0"/>
              </a:rPr>
              <a:t>To make food safer to eat e.g. eating raw eggs can cause Salmonella poisoning</a:t>
            </a:r>
          </a:p>
          <a:p>
            <a:pPr marL="171450" indent="-171450">
              <a:buFont typeface="Arial" panose="020B0604020202020204" pitchFamily="34" charset="0"/>
              <a:buChar char="•"/>
            </a:pPr>
            <a:r>
              <a:rPr lang="en-GB" sz="1200" dirty="0">
                <a:latin typeface="Century Gothic" panose="020B0502020202020204" pitchFamily="34" charset="0"/>
              </a:rPr>
              <a:t>To make foods more digestible e.g. hard staples such as rice, cooking these foods makes it easier for the body to use it and get all the nutrients from it</a:t>
            </a:r>
          </a:p>
          <a:p>
            <a:pPr marL="171450" indent="-171450">
              <a:buFont typeface="Arial" panose="020B0604020202020204" pitchFamily="34" charset="0"/>
              <a:buChar char="•"/>
            </a:pPr>
            <a:r>
              <a:rPr lang="en-GB" sz="1200" dirty="0">
                <a:latin typeface="Century Gothic" panose="020B0502020202020204" pitchFamily="34" charset="0"/>
              </a:rPr>
              <a:t>To increase the shelf life e.g. making jam</a:t>
            </a:r>
            <a:endParaRPr lang="en-GB" dirty="0"/>
          </a:p>
        </p:txBody>
      </p:sp>
      <p:sp>
        <p:nvSpPr>
          <p:cNvPr id="30" name="TextBox 29"/>
          <p:cNvSpPr txBox="1"/>
          <p:nvPr/>
        </p:nvSpPr>
        <p:spPr>
          <a:xfrm>
            <a:off x="9041426" y="4945585"/>
            <a:ext cx="2812084" cy="1384995"/>
          </a:xfrm>
          <a:prstGeom prst="rect">
            <a:avLst/>
          </a:prstGeom>
          <a:noFill/>
          <a:ln w="3175">
            <a:solidFill>
              <a:schemeClr val="tx1">
                <a:lumMod val="50000"/>
                <a:lumOff val="50000"/>
              </a:schemeClr>
            </a:solidFill>
          </a:ln>
        </p:spPr>
        <p:txBody>
          <a:bodyPr wrap="square" rtlCol="0">
            <a:spAutoFit/>
          </a:bodyPr>
          <a:lstStyle/>
          <a:p>
            <a:r>
              <a:rPr lang="en-GB" sz="1200" u="sng" dirty="0">
                <a:latin typeface="Century Gothic" panose="020B0502020202020204" pitchFamily="34" charset="0"/>
              </a:rPr>
              <a:t>Key words</a:t>
            </a:r>
          </a:p>
          <a:p>
            <a:endParaRPr lang="en-GB" sz="1200" dirty="0">
              <a:latin typeface="Century Gothic" panose="020B0502020202020204" pitchFamily="34" charset="0"/>
            </a:endParaRPr>
          </a:p>
          <a:p>
            <a:r>
              <a:rPr lang="en-GB" sz="1200" dirty="0">
                <a:latin typeface="Century Gothic" panose="020B0502020202020204" pitchFamily="34" charset="0"/>
              </a:rPr>
              <a:t>Conduction</a:t>
            </a:r>
          </a:p>
          <a:p>
            <a:r>
              <a:rPr lang="en-GB" sz="1200" dirty="0">
                <a:latin typeface="Century Gothic" panose="020B0502020202020204" pitchFamily="34" charset="0"/>
              </a:rPr>
              <a:t>Convection</a:t>
            </a:r>
          </a:p>
          <a:p>
            <a:r>
              <a:rPr lang="en-GB" sz="1200" dirty="0">
                <a:latin typeface="Century Gothic" panose="020B0502020202020204" pitchFamily="34" charset="0"/>
              </a:rPr>
              <a:t>Radiation</a:t>
            </a:r>
          </a:p>
          <a:p>
            <a:r>
              <a:rPr lang="en-GB" sz="1200" dirty="0">
                <a:latin typeface="Century Gothic" panose="020B0502020202020204" pitchFamily="34" charset="0"/>
              </a:rPr>
              <a:t>Heat transfer</a:t>
            </a:r>
          </a:p>
          <a:p>
            <a:r>
              <a:rPr lang="en-GB" sz="1200" dirty="0">
                <a:latin typeface="Century Gothic" panose="020B0502020202020204" pitchFamily="34" charset="0"/>
              </a:rPr>
              <a:t>Insulation </a:t>
            </a:r>
          </a:p>
        </p:txBody>
      </p:sp>
    </p:spTree>
    <p:extLst>
      <p:ext uri="{BB962C8B-B14F-4D97-AF65-F5344CB8AC3E}">
        <p14:creationId xmlns:p14="http://schemas.microsoft.com/office/powerpoint/2010/main" val="2637705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067B5-602F-4F37-A34D-E54D3FC36F93}"/>
              </a:ext>
            </a:extLst>
          </p:cNvPr>
          <p:cNvSpPr>
            <a:spLocks noGrp="1"/>
          </p:cNvSpPr>
          <p:nvPr>
            <p:ph type="title"/>
          </p:nvPr>
        </p:nvSpPr>
        <p:spPr/>
        <p:txBody>
          <a:bodyPr/>
          <a:lstStyle/>
          <a:p>
            <a:r>
              <a:rPr lang="en-US" dirty="0">
                <a:cs typeface="Calibri Light"/>
              </a:rPr>
              <a:t>Spring 2</a:t>
            </a:r>
            <a:endParaRPr lang="en-US" dirty="0"/>
          </a:p>
        </p:txBody>
      </p:sp>
      <p:sp>
        <p:nvSpPr>
          <p:cNvPr id="3" name="Content Placeholder 2">
            <a:extLst>
              <a:ext uri="{FF2B5EF4-FFF2-40B4-BE49-F238E27FC236}">
                <a16:creationId xmlns:a16="http://schemas.microsoft.com/office/drawing/2014/main" id="{30F79324-5304-408D-BD12-302AB2183028}"/>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21492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24691" y="11604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930433" y="446310"/>
            <a:ext cx="3401961" cy="4509707"/>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7 Food Choice and sensory analysis</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15532" y="10079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Diagram 9"/>
          <p:cNvGraphicFramePr/>
          <p:nvPr>
            <p:extLst/>
          </p:nvPr>
        </p:nvGraphicFramePr>
        <p:xfrm>
          <a:off x="-1036742" y="489662"/>
          <a:ext cx="7092564" cy="4360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8416478" y="446310"/>
            <a:ext cx="3440579" cy="249299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Ranking tests</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sp>
        <p:nvSpPr>
          <p:cNvPr id="6" name="Rectangle 5"/>
          <p:cNvSpPr/>
          <p:nvPr/>
        </p:nvSpPr>
        <p:spPr>
          <a:xfrm>
            <a:off x="5161753" y="540056"/>
            <a:ext cx="3326768" cy="2308324"/>
          </a:xfrm>
          <a:prstGeom prst="rect">
            <a:avLst/>
          </a:prstGeom>
        </p:spPr>
        <p:txBody>
          <a:bodyPr wrap="square">
            <a:spAutoFit/>
          </a:bodyPr>
          <a:lstStyle/>
          <a:p>
            <a:r>
              <a:rPr lang="en-GB" sz="1200" u="sng" dirty="0">
                <a:solidFill>
                  <a:srgbClr val="000000"/>
                </a:solidFill>
                <a:latin typeface="Century Gothic" panose="020B0502020202020204" pitchFamily="34" charset="0"/>
              </a:rPr>
              <a:t>Rating tests</a:t>
            </a:r>
          </a:p>
          <a:p>
            <a:endParaRPr lang="en-GB" sz="1200" u="sng" dirty="0">
              <a:solidFill>
                <a:srgbClr val="000000"/>
              </a:solidFill>
              <a:latin typeface="Century Gothic" panose="020B0502020202020204" pitchFamily="34" charset="0"/>
            </a:endParaRPr>
          </a:p>
          <a:p>
            <a:r>
              <a:rPr lang="en-GB" sz="1200" dirty="0">
                <a:solidFill>
                  <a:srgbClr val="333333"/>
                </a:solidFill>
                <a:latin typeface="Century Gothic" panose="020B0502020202020204" pitchFamily="34" charset="0"/>
              </a:rPr>
              <a:t>Products are tested for a specific characteristic to find out if there is a noticeable difference between two products. For example, manufacturers can test a new low fat version of a product to see if it is similar to the original. In one type of test the testers are given two identical products and one different product. They are asked to pick the different product.</a:t>
            </a:r>
          </a:p>
        </p:txBody>
      </p:sp>
      <p:sp>
        <p:nvSpPr>
          <p:cNvPr id="7" name="TextBox 6"/>
          <p:cNvSpPr txBox="1"/>
          <p:nvPr/>
        </p:nvSpPr>
        <p:spPr>
          <a:xfrm>
            <a:off x="209595" y="446310"/>
            <a:ext cx="4636754" cy="4473383"/>
          </a:xfrm>
          <a:prstGeom prst="rect">
            <a:avLst/>
          </a:prstGeom>
          <a:noFill/>
          <a:ln>
            <a:solidFill>
              <a:schemeClr val="bg1">
                <a:lumMod val="65000"/>
              </a:schemeClr>
            </a:solidFill>
          </a:ln>
        </p:spPr>
        <p:txBody>
          <a:bodyPr wrap="square" rtlCol="0">
            <a:spAutoFit/>
          </a:bodyPr>
          <a:lstStyle/>
          <a:p>
            <a:endParaRPr lang="en-GB" dirty="0"/>
          </a:p>
        </p:txBody>
      </p:sp>
      <p:pic>
        <p:nvPicPr>
          <p:cNvPr id="11" name="Picture 10"/>
          <p:cNvPicPr>
            <a:picLocks noChangeAspect="1"/>
          </p:cNvPicPr>
          <p:nvPr/>
        </p:nvPicPr>
        <p:blipFill rotWithShape="1">
          <a:blip r:embed="rId8">
            <a:extLst>
              <a:ext uri="{28A0092B-C50C-407E-A947-70E740481C1C}">
                <a14:useLocalDpi xmlns:a14="http://schemas.microsoft.com/office/drawing/2010/main" val="0"/>
              </a:ext>
            </a:extLst>
          </a:blip>
          <a:srcRect l="5476" t="30766" r="3823" b="6254"/>
          <a:stretch/>
        </p:blipFill>
        <p:spPr>
          <a:xfrm>
            <a:off x="8435678" y="917007"/>
            <a:ext cx="3362836" cy="1838310"/>
          </a:xfrm>
          <a:prstGeom prst="rect">
            <a:avLst/>
          </a:prstGeom>
        </p:spPr>
      </p:pic>
      <p:pic>
        <p:nvPicPr>
          <p:cNvPr id="13" name="Picture 12"/>
          <p:cNvPicPr>
            <a:picLocks noChangeAspect="1"/>
          </p:cNvPicPr>
          <p:nvPr/>
        </p:nvPicPr>
        <p:blipFill rotWithShape="1">
          <a:blip r:embed="rId9">
            <a:extLst>
              <a:ext uri="{28A0092B-C50C-407E-A947-70E740481C1C}">
                <a14:useLocalDpi xmlns:a14="http://schemas.microsoft.com/office/drawing/2010/main" val="0"/>
              </a:ext>
            </a:extLst>
          </a:blip>
          <a:srcRect l="4859" t="29882" r="3744" b="8803"/>
          <a:stretch/>
        </p:blipFill>
        <p:spPr>
          <a:xfrm>
            <a:off x="4952866" y="2837260"/>
            <a:ext cx="3340257" cy="2024177"/>
          </a:xfrm>
          <a:prstGeom prst="rect">
            <a:avLst/>
          </a:prstGeom>
        </p:spPr>
      </p:pic>
      <p:pic>
        <p:nvPicPr>
          <p:cNvPr id="18" name="Picture 17"/>
          <p:cNvPicPr>
            <a:picLocks noChangeAspect="1"/>
          </p:cNvPicPr>
          <p:nvPr/>
        </p:nvPicPr>
        <p:blipFill rotWithShape="1">
          <a:blip r:embed="rId10">
            <a:extLst>
              <a:ext uri="{28A0092B-C50C-407E-A947-70E740481C1C}">
                <a14:useLocalDpi xmlns:a14="http://schemas.microsoft.com/office/drawing/2010/main" val="0"/>
              </a:ext>
            </a:extLst>
          </a:blip>
          <a:srcRect l="5803" t="30514" r="10587" b="40998"/>
          <a:stretch/>
        </p:blipFill>
        <p:spPr>
          <a:xfrm>
            <a:off x="8451900" y="3498331"/>
            <a:ext cx="3369733" cy="862002"/>
          </a:xfrm>
          <a:prstGeom prst="rect">
            <a:avLst/>
          </a:prstGeom>
        </p:spPr>
      </p:pic>
      <p:sp>
        <p:nvSpPr>
          <p:cNvPr id="20" name="Rectangle 19"/>
          <p:cNvSpPr/>
          <p:nvPr/>
        </p:nvSpPr>
        <p:spPr>
          <a:xfrm>
            <a:off x="8416478" y="3093526"/>
            <a:ext cx="3459779" cy="341632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Star profile</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r>
              <a:rPr lang="en-GB" sz="1200" u="sng" dirty="0">
                <a:solidFill>
                  <a:srgbClr val="000000"/>
                </a:solidFill>
                <a:latin typeface="Century Gothic" panose="020B0502020202020204" pitchFamily="34" charset="0"/>
              </a:rPr>
              <a:t> </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pic>
        <p:nvPicPr>
          <p:cNvPr id="19" name="Picture 1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383050" y="4465380"/>
            <a:ext cx="2438583" cy="1902631"/>
          </a:xfrm>
          <a:prstGeom prst="rect">
            <a:avLst/>
          </a:prstGeom>
        </p:spPr>
      </p:pic>
      <p:sp>
        <p:nvSpPr>
          <p:cNvPr id="24" name="Rectangle 23"/>
          <p:cNvSpPr/>
          <p:nvPr/>
        </p:nvSpPr>
        <p:spPr>
          <a:xfrm>
            <a:off x="209594" y="5142514"/>
            <a:ext cx="8117801" cy="1015663"/>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Sensory key words </a:t>
            </a:r>
          </a:p>
          <a:p>
            <a:r>
              <a:rPr lang="en-GB" sz="1200" dirty="0">
                <a:solidFill>
                  <a:srgbClr val="000000"/>
                </a:solidFill>
                <a:latin typeface="Century Gothic" panose="020B0502020202020204" pitchFamily="34" charset="0"/>
              </a:rPr>
              <a:t>Sweet	zesty	sour	bland	spicy	sharp	tainted	 bitter	tangy</a:t>
            </a:r>
          </a:p>
          <a:p>
            <a:r>
              <a:rPr lang="en-GB" sz="1200" dirty="0">
                <a:solidFill>
                  <a:srgbClr val="000000"/>
                </a:solidFill>
                <a:latin typeface="Century Gothic" panose="020B0502020202020204" pitchFamily="34" charset="0"/>
              </a:rPr>
              <a:t>Salty	acidic	mild	rich	burnt	pale	dull	saucy	dry</a:t>
            </a:r>
          </a:p>
          <a:p>
            <a:r>
              <a:rPr lang="en-GB" sz="1200" dirty="0">
                <a:solidFill>
                  <a:srgbClr val="000000"/>
                </a:solidFill>
                <a:latin typeface="Century Gothic" panose="020B0502020202020204" pitchFamily="34" charset="0"/>
              </a:rPr>
              <a:t>Crunchy	crispy	unripe	savoury	peppery	pale	golden	lumpy	grainy</a:t>
            </a:r>
          </a:p>
          <a:p>
            <a:r>
              <a:rPr lang="en-GB" sz="1200" dirty="0">
                <a:solidFill>
                  <a:srgbClr val="000000"/>
                </a:solidFill>
                <a:latin typeface="Century Gothic" panose="020B0502020202020204" pitchFamily="34" charset="0"/>
              </a:rPr>
              <a:t>Dark	light	hot	cold	creamy	stale	strong	weak</a:t>
            </a:r>
            <a:endParaRPr lang="en-GB" sz="1200" dirty="0">
              <a:solidFill>
                <a:srgbClr val="333333"/>
              </a:solidFill>
              <a:latin typeface="Century Gothic" panose="020B0502020202020204" pitchFamily="34" charset="0"/>
            </a:endParaRPr>
          </a:p>
        </p:txBody>
      </p:sp>
    </p:spTree>
    <p:extLst>
      <p:ext uri="{BB962C8B-B14F-4D97-AF65-F5344CB8AC3E}">
        <p14:creationId xmlns:p14="http://schemas.microsoft.com/office/powerpoint/2010/main" val="2967060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24691" y="11604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930433" y="446310"/>
            <a:ext cx="3401961" cy="4509707"/>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8 Food Choice and sensory analysis</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15532" y="10079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5" name="Rectangle 4"/>
          <p:cNvSpPr/>
          <p:nvPr/>
        </p:nvSpPr>
        <p:spPr>
          <a:xfrm>
            <a:off x="8416478" y="446310"/>
            <a:ext cx="3440579" cy="249299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Ranking tests</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sp>
        <p:nvSpPr>
          <p:cNvPr id="6" name="Rectangle 5"/>
          <p:cNvSpPr/>
          <p:nvPr/>
        </p:nvSpPr>
        <p:spPr>
          <a:xfrm>
            <a:off x="5161753" y="540056"/>
            <a:ext cx="3326768" cy="2308324"/>
          </a:xfrm>
          <a:prstGeom prst="rect">
            <a:avLst/>
          </a:prstGeom>
        </p:spPr>
        <p:txBody>
          <a:bodyPr wrap="square">
            <a:spAutoFit/>
          </a:bodyPr>
          <a:lstStyle/>
          <a:p>
            <a:r>
              <a:rPr lang="en-GB" sz="1200" u="sng" dirty="0">
                <a:solidFill>
                  <a:srgbClr val="000000"/>
                </a:solidFill>
                <a:latin typeface="Century Gothic" panose="020B0502020202020204" pitchFamily="34" charset="0"/>
              </a:rPr>
              <a:t>Rating tests</a:t>
            </a:r>
          </a:p>
          <a:p>
            <a:endParaRPr lang="en-GB" sz="1200" u="sng" dirty="0">
              <a:solidFill>
                <a:srgbClr val="000000"/>
              </a:solidFill>
              <a:latin typeface="Century Gothic" panose="020B0502020202020204" pitchFamily="34" charset="0"/>
            </a:endParaRPr>
          </a:p>
          <a:p>
            <a:r>
              <a:rPr lang="en-GB" sz="1200" dirty="0">
                <a:solidFill>
                  <a:srgbClr val="333333"/>
                </a:solidFill>
                <a:latin typeface="Century Gothic" panose="020B0502020202020204" pitchFamily="34" charset="0"/>
              </a:rPr>
              <a:t>Products are tested for a specific characteristic to find out if there is a noticeable difference between two products. For example, manufacturers can test a new low fat version of a product to see if it is similar to the original. In one type of test the testers are given two identical products and one different product. They are asked to pick the different product.</a:t>
            </a:r>
          </a:p>
        </p:txBody>
      </p:sp>
      <p:sp>
        <p:nvSpPr>
          <p:cNvPr id="7" name="TextBox 6"/>
          <p:cNvSpPr txBox="1"/>
          <p:nvPr/>
        </p:nvSpPr>
        <p:spPr>
          <a:xfrm>
            <a:off x="211669" y="446310"/>
            <a:ext cx="4630501" cy="4431983"/>
          </a:xfrm>
          <a:prstGeom prst="rect">
            <a:avLst/>
          </a:prstGeom>
          <a:noFill/>
          <a:ln>
            <a:solidFill>
              <a:schemeClr val="bg1">
                <a:lumMod val="65000"/>
              </a:schemeClr>
            </a:solidFill>
          </a:ln>
        </p:spPr>
        <p:txBody>
          <a:bodyPr wrap="square" rtlCol="0">
            <a:spAutoFit/>
          </a:bodyPr>
          <a:lstStyle/>
          <a:p>
            <a:r>
              <a:rPr lang="en-GB" sz="1200" u="sng">
                <a:latin typeface="Century Gothic" panose="020B0502020202020204" pitchFamily="34" charset="0"/>
              </a:rPr>
              <a:t>Religious </a:t>
            </a:r>
            <a:r>
              <a:rPr lang="en-GB" sz="1200" u="sng" dirty="0">
                <a:latin typeface="Century Gothic" panose="020B0502020202020204" pitchFamily="34" charset="0"/>
              </a:rPr>
              <a:t>dietary requirements</a:t>
            </a: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sz="1200" u="sng" dirty="0">
              <a:latin typeface="Century Gothic" panose="020B0502020202020204" pitchFamily="34" charset="0"/>
            </a:endParaRPr>
          </a:p>
          <a:p>
            <a:endParaRPr lang="en-GB" dirty="0"/>
          </a:p>
          <a:p>
            <a:endParaRPr lang="en-GB" sz="1200" u="sng" dirty="0">
              <a:latin typeface="Century Gothic" panose="020B0502020202020204" pitchFamily="34" charset="0"/>
            </a:endParaRPr>
          </a:p>
          <a:p>
            <a:endParaRPr lang="en-GB" sz="1200" dirty="0">
              <a:latin typeface="Century Gothic" panose="020B0502020202020204" pitchFamily="34" charset="0"/>
            </a:endParaRP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5476" t="30766" r="3823" b="6254"/>
          <a:stretch/>
        </p:blipFill>
        <p:spPr>
          <a:xfrm>
            <a:off x="8435678" y="917007"/>
            <a:ext cx="3362836" cy="1838310"/>
          </a:xfrm>
          <a:prstGeom prst="rect">
            <a:avLst/>
          </a:prstGeom>
        </p:spPr>
      </p:pic>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l="4859" t="29882" r="3744" b="8803"/>
          <a:stretch/>
        </p:blipFill>
        <p:spPr>
          <a:xfrm>
            <a:off x="4952866" y="2837260"/>
            <a:ext cx="3340257" cy="2024177"/>
          </a:xfrm>
          <a:prstGeom prst="rect">
            <a:avLst/>
          </a:prstGeom>
        </p:spPr>
      </p:pic>
      <p:pic>
        <p:nvPicPr>
          <p:cNvPr id="18" name="Picture 17"/>
          <p:cNvPicPr>
            <a:picLocks noChangeAspect="1"/>
          </p:cNvPicPr>
          <p:nvPr/>
        </p:nvPicPr>
        <p:blipFill rotWithShape="1">
          <a:blip r:embed="rId5">
            <a:extLst>
              <a:ext uri="{28A0092B-C50C-407E-A947-70E740481C1C}">
                <a14:useLocalDpi xmlns:a14="http://schemas.microsoft.com/office/drawing/2010/main" val="0"/>
              </a:ext>
            </a:extLst>
          </a:blip>
          <a:srcRect l="5803" t="30514" r="10587" b="40998"/>
          <a:stretch/>
        </p:blipFill>
        <p:spPr>
          <a:xfrm>
            <a:off x="8451900" y="3498331"/>
            <a:ext cx="3369733" cy="862002"/>
          </a:xfrm>
          <a:prstGeom prst="rect">
            <a:avLst/>
          </a:prstGeom>
        </p:spPr>
      </p:pic>
      <p:sp>
        <p:nvSpPr>
          <p:cNvPr id="20" name="Rectangle 19"/>
          <p:cNvSpPr/>
          <p:nvPr/>
        </p:nvSpPr>
        <p:spPr>
          <a:xfrm>
            <a:off x="8416478" y="3093526"/>
            <a:ext cx="3459779" cy="341632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Star profile</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r>
              <a:rPr lang="en-GB" sz="1200" u="sng" dirty="0">
                <a:solidFill>
                  <a:srgbClr val="000000"/>
                </a:solidFill>
                <a:latin typeface="Century Gothic" panose="020B0502020202020204" pitchFamily="34" charset="0"/>
              </a:rPr>
              <a:t> </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83050" y="4465380"/>
            <a:ext cx="2438583" cy="1902631"/>
          </a:xfrm>
          <a:prstGeom prst="rect">
            <a:avLst/>
          </a:prstGeom>
        </p:spPr>
      </p:pic>
      <p:sp>
        <p:nvSpPr>
          <p:cNvPr id="24" name="Rectangle 23"/>
          <p:cNvSpPr/>
          <p:nvPr/>
        </p:nvSpPr>
        <p:spPr>
          <a:xfrm>
            <a:off x="209594" y="5142514"/>
            <a:ext cx="8117801" cy="1015663"/>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Sensory key words </a:t>
            </a:r>
          </a:p>
          <a:p>
            <a:r>
              <a:rPr lang="en-GB" sz="1200" dirty="0">
                <a:solidFill>
                  <a:srgbClr val="000000"/>
                </a:solidFill>
                <a:latin typeface="Century Gothic" panose="020B0502020202020204" pitchFamily="34" charset="0"/>
              </a:rPr>
              <a:t>Sweet	zesty	sour	bland	spicy	sharp	tainted	 bitter	tangy</a:t>
            </a:r>
          </a:p>
          <a:p>
            <a:r>
              <a:rPr lang="en-GB" sz="1200" dirty="0">
                <a:solidFill>
                  <a:srgbClr val="000000"/>
                </a:solidFill>
                <a:latin typeface="Century Gothic" panose="020B0502020202020204" pitchFamily="34" charset="0"/>
              </a:rPr>
              <a:t>Salty	acidic	mild	rich	burnt	pale	dull	saucy	dry</a:t>
            </a:r>
          </a:p>
          <a:p>
            <a:r>
              <a:rPr lang="en-GB" sz="1200" dirty="0">
                <a:solidFill>
                  <a:srgbClr val="000000"/>
                </a:solidFill>
                <a:latin typeface="Century Gothic" panose="020B0502020202020204" pitchFamily="34" charset="0"/>
              </a:rPr>
              <a:t>Crunchy	crispy	unripe	savoury	peppery	pale	golden	lumpy	grainy</a:t>
            </a:r>
          </a:p>
          <a:p>
            <a:r>
              <a:rPr lang="en-GB" sz="1200" dirty="0">
                <a:solidFill>
                  <a:srgbClr val="000000"/>
                </a:solidFill>
                <a:latin typeface="Century Gothic" panose="020B0502020202020204" pitchFamily="34" charset="0"/>
              </a:rPr>
              <a:t>Dark	light	hot	cold	creamy	stale	strong	weak</a:t>
            </a:r>
            <a:endParaRPr lang="en-GB" sz="1200" dirty="0">
              <a:solidFill>
                <a:srgbClr val="333333"/>
              </a:solidFill>
              <a:latin typeface="Century Gothic" panose="020B0502020202020204" pitchFamily="34" charset="0"/>
            </a:endParaRPr>
          </a:p>
        </p:txBody>
      </p:sp>
      <p:graphicFrame>
        <p:nvGraphicFramePr>
          <p:cNvPr id="21" name="Table 20"/>
          <p:cNvGraphicFramePr>
            <a:graphicFrameLocks noGrp="1"/>
          </p:cNvGraphicFramePr>
          <p:nvPr>
            <p:extLst/>
          </p:nvPr>
        </p:nvGraphicFramePr>
        <p:xfrm>
          <a:off x="312548" y="772963"/>
          <a:ext cx="4240790" cy="3805008"/>
        </p:xfrm>
        <a:graphic>
          <a:graphicData uri="http://schemas.openxmlformats.org/drawingml/2006/table">
            <a:tbl>
              <a:tblPr firstRow="1" bandRow="1">
                <a:tableStyleId>{F5AB1C69-6EDB-4FF4-983F-18BD219EF322}</a:tableStyleId>
              </a:tblPr>
              <a:tblGrid>
                <a:gridCol w="1413615">
                  <a:extLst>
                    <a:ext uri="{9D8B030D-6E8A-4147-A177-3AD203B41FA5}">
                      <a16:colId xmlns:a16="http://schemas.microsoft.com/office/drawing/2014/main" val="4204477398"/>
                    </a:ext>
                  </a:extLst>
                </a:gridCol>
                <a:gridCol w="2827175">
                  <a:extLst>
                    <a:ext uri="{9D8B030D-6E8A-4147-A177-3AD203B41FA5}">
                      <a16:colId xmlns:a16="http://schemas.microsoft.com/office/drawing/2014/main" val="781863943"/>
                    </a:ext>
                  </a:extLst>
                </a:gridCol>
              </a:tblGrid>
              <a:tr h="527488">
                <a:tc>
                  <a:txBody>
                    <a:bodyPr/>
                    <a:lstStyle/>
                    <a:p>
                      <a:r>
                        <a:rPr lang="en-GB" sz="1200" dirty="0">
                          <a:latin typeface="Century Gothic" panose="020B0502020202020204" pitchFamily="34" charset="0"/>
                        </a:rPr>
                        <a:t>Religion </a:t>
                      </a:r>
                    </a:p>
                  </a:txBody>
                  <a:tcPr/>
                </a:tc>
                <a:tc>
                  <a:txBody>
                    <a:bodyPr/>
                    <a:lstStyle/>
                    <a:p>
                      <a:r>
                        <a:rPr lang="en-GB" sz="1200" dirty="0">
                          <a:latin typeface="Century Gothic" panose="020B0502020202020204" pitchFamily="34" charset="0"/>
                        </a:rPr>
                        <a:t>Dietary</a:t>
                      </a:r>
                      <a:r>
                        <a:rPr lang="en-GB" sz="1200" baseline="0" dirty="0">
                          <a:latin typeface="Century Gothic" panose="020B0502020202020204" pitchFamily="34" charset="0"/>
                        </a:rPr>
                        <a:t> requirement</a:t>
                      </a:r>
                      <a:endParaRPr lang="en-GB" sz="1200" dirty="0">
                        <a:latin typeface="Century Gothic" panose="020B0502020202020204" pitchFamily="34" charset="0"/>
                      </a:endParaRPr>
                    </a:p>
                  </a:txBody>
                  <a:tcPr/>
                </a:tc>
                <a:extLst>
                  <a:ext uri="{0D108BD9-81ED-4DB2-BD59-A6C34878D82A}">
                    <a16:rowId xmlns:a16="http://schemas.microsoft.com/office/drawing/2014/main" val="784976878"/>
                  </a:ext>
                </a:extLst>
              </a:tr>
              <a:tr h="527488">
                <a:tc>
                  <a:txBody>
                    <a:bodyPr/>
                    <a:lstStyle/>
                    <a:p>
                      <a:r>
                        <a:rPr lang="en-GB" sz="1200" dirty="0">
                          <a:latin typeface="Century Gothic" panose="020B0502020202020204" pitchFamily="34" charset="0"/>
                        </a:rPr>
                        <a:t>Muslim</a:t>
                      </a:r>
                    </a:p>
                  </a:txBody>
                  <a:tcPr/>
                </a:tc>
                <a:tc>
                  <a:txBody>
                    <a:bodyPr/>
                    <a:lstStyle/>
                    <a:p>
                      <a:r>
                        <a:rPr lang="en-GB" sz="1200" dirty="0">
                          <a:latin typeface="Century Gothic" panose="020B0502020202020204" pitchFamily="34" charset="0"/>
                        </a:rPr>
                        <a:t>Halal,</a:t>
                      </a:r>
                      <a:r>
                        <a:rPr lang="en-GB" sz="1200" baseline="0" dirty="0">
                          <a:latin typeface="Century Gothic" panose="020B0502020202020204" pitchFamily="34" charset="0"/>
                        </a:rPr>
                        <a:t> </a:t>
                      </a:r>
                      <a:r>
                        <a:rPr lang="en-GB" sz="1200" dirty="0">
                          <a:latin typeface="Century Gothic" panose="020B0502020202020204" pitchFamily="34" charset="0"/>
                        </a:rPr>
                        <a:t>No</a:t>
                      </a:r>
                      <a:r>
                        <a:rPr lang="en-GB" sz="1200" baseline="0" dirty="0">
                          <a:latin typeface="Century Gothic" panose="020B0502020202020204" pitchFamily="34" charset="0"/>
                        </a:rPr>
                        <a:t> pork, Alcohol prohibited  Coffee/tea/stimulants avoided</a:t>
                      </a:r>
                      <a:endParaRPr lang="en-GB" sz="1200" dirty="0">
                        <a:latin typeface="Century Gothic" panose="020B0502020202020204" pitchFamily="34" charset="0"/>
                      </a:endParaRPr>
                    </a:p>
                  </a:txBody>
                  <a:tcPr/>
                </a:tc>
                <a:extLst>
                  <a:ext uri="{0D108BD9-81ED-4DB2-BD59-A6C34878D82A}">
                    <a16:rowId xmlns:a16="http://schemas.microsoft.com/office/drawing/2014/main" val="1223570485"/>
                  </a:ext>
                </a:extLst>
              </a:tr>
              <a:tr h="527488">
                <a:tc>
                  <a:txBody>
                    <a:bodyPr/>
                    <a:lstStyle/>
                    <a:p>
                      <a:r>
                        <a:rPr lang="en-GB" sz="1200" dirty="0">
                          <a:latin typeface="Century Gothic" panose="020B0502020202020204" pitchFamily="34" charset="0"/>
                        </a:rPr>
                        <a:t>Sikh </a:t>
                      </a:r>
                    </a:p>
                  </a:txBody>
                  <a:tcPr/>
                </a:tc>
                <a:tc>
                  <a:txBody>
                    <a:bodyPr/>
                    <a:lstStyle/>
                    <a:p>
                      <a:r>
                        <a:rPr lang="en-GB" sz="1200" dirty="0">
                          <a:latin typeface="Century Gothic" panose="020B0502020202020204" pitchFamily="34" charset="0"/>
                        </a:rPr>
                        <a:t>Vegetarian-no</a:t>
                      </a:r>
                      <a:r>
                        <a:rPr lang="en-GB" sz="1200" baseline="0" dirty="0">
                          <a:latin typeface="Century Gothic" panose="020B0502020202020204" pitchFamily="34" charset="0"/>
                        </a:rPr>
                        <a:t> egg</a:t>
                      </a:r>
                      <a:endParaRPr lang="en-GB" sz="1200" dirty="0">
                        <a:latin typeface="Century Gothic" panose="020B0502020202020204" pitchFamily="34" charset="0"/>
                      </a:endParaRPr>
                    </a:p>
                  </a:txBody>
                  <a:tcPr/>
                </a:tc>
                <a:extLst>
                  <a:ext uri="{0D108BD9-81ED-4DB2-BD59-A6C34878D82A}">
                    <a16:rowId xmlns:a16="http://schemas.microsoft.com/office/drawing/2014/main" val="931814506"/>
                  </a:ext>
                </a:extLst>
              </a:tr>
              <a:tr h="527488">
                <a:tc>
                  <a:txBody>
                    <a:bodyPr/>
                    <a:lstStyle/>
                    <a:p>
                      <a:r>
                        <a:rPr lang="en-GB" sz="1200" dirty="0">
                          <a:latin typeface="Century Gothic" panose="020B0502020202020204" pitchFamily="34" charset="0"/>
                        </a:rPr>
                        <a:t>Hindu</a:t>
                      </a:r>
                    </a:p>
                  </a:txBody>
                  <a:tcPr/>
                </a:tc>
                <a:tc>
                  <a:txBody>
                    <a:bodyPr/>
                    <a:lstStyle/>
                    <a:p>
                      <a:r>
                        <a:rPr lang="en-GB" sz="1200" dirty="0">
                          <a:latin typeface="Century Gothic" panose="020B0502020202020204" pitchFamily="34" charset="0"/>
                        </a:rPr>
                        <a:t>Vegetarian preferable or no beef</a:t>
                      </a:r>
                    </a:p>
                  </a:txBody>
                  <a:tcPr/>
                </a:tc>
                <a:extLst>
                  <a:ext uri="{0D108BD9-81ED-4DB2-BD59-A6C34878D82A}">
                    <a16:rowId xmlns:a16="http://schemas.microsoft.com/office/drawing/2014/main" val="956795753"/>
                  </a:ext>
                </a:extLst>
              </a:tr>
              <a:tr h="527488">
                <a:tc>
                  <a:txBody>
                    <a:bodyPr/>
                    <a:lstStyle/>
                    <a:p>
                      <a:r>
                        <a:rPr lang="en-GB" sz="1200" dirty="0">
                          <a:latin typeface="Century Gothic" panose="020B0502020202020204" pitchFamily="34" charset="0"/>
                        </a:rPr>
                        <a:t>Christian</a:t>
                      </a:r>
                    </a:p>
                  </a:txBody>
                  <a:tcPr/>
                </a:tc>
                <a:tc>
                  <a:txBody>
                    <a:bodyPr/>
                    <a:lstStyle/>
                    <a:p>
                      <a:r>
                        <a:rPr lang="en-GB" sz="1200" dirty="0">
                          <a:latin typeface="Century Gothic" panose="020B0502020202020204" pitchFamily="34" charset="0"/>
                        </a:rPr>
                        <a:t>Catholic-No meat on Friday, fish only</a:t>
                      </a:r>
                    </a:p>
                  </a:txBody>
                  <a:tcPr/>
                </a:tc>
                <a:extLst>
                  <a:ext uri="{0D108BD9-81ED-4DB2-BD59-A6C34878D82A}">
                    <a16:rowId xmlns:a16="http://schemas.microsoft.com/office/drawing/2014/main" val="2643751129"/>
                  </a:ext>
                </a:extLst>
              </a:tr>
              <a:tr h="527488">
                <a:tc>
                  <a:txBody>
                    <a:bodyPr/>
                    <a:lstStyle/>
                    <a:p>
                      <a:r>
                        <a:rPr lang="en-GB" sz="1200" dirty="0">
                          <a:latin typeface="Century Gothic" panose="020B0502020202020204" pitchFamily="34" charset="0"/>
                        </a:rPr>
                        <a:t>Buddhist</a:t>
                      </a:r>
                    </a:p>
                    <a:p>
                      <a:endParaRPr lang="en-GB" sz="1200" dirty="0">
                        <a:latin typeface="Century Gothic" panose="020B0502020202020204" pitchFamily="34" charset="0"/>
                      </a:endParaRPr>
                    </a:p>
                  </a:txBody>
                  <a:tcPr/>
                </a:tc>
                <a:tc>
                  <a:txBody>
                    <a:bodyPr/>
                    <a:lstStyle/>
                    <a:p>
                      <a:r>
                        <a:rPr lang="en-GB" sz="1200" dirty="0">
                          <a:latin typeface="Century Gothic" panose="020B0502020202020204" pitchFamily="34" charset="0"/>
                        </a:rPr>
                        <a:t>Vegetarian diet is preferable </a:t>
                      </a:r>
                    </a:p>
                  </a:txBody>
                  <a:tcPr/>
                </a:tc>
                <a:extLst>
                  <a:ext uri="{0D108BD9-81ED-4DB2-BD59-A6C34878D82A}">
                    <a16:rowId xmlns:a16="http://schemas.microsoft.com/office/drawing/2014/main" val="872233303"/>
                  </a:ext>
                </a:extLst>
              </a:tr>
              <a:tr h="527488">
                <a:tc>
                  <a:txBody>
                    <a:bodyPr/>
                    <a:lstStyle/>
                    <a:p>
                      <a:r>
                        <a:rPr lang="en-GB" sz="1200" dirty="0">
                          <a:latin typeface="Century Gothic" panose="020B0502020202020204" pitchFamily="34" charset="0"/>
                        </a:rPr>
                        <a:t>Judaism</a:t>
                      </a:r>
                    </a:p>
                  </a:txBody>
                  <a:tcPr/>
                </a:tc>
                <a:tc>
                  <a:txBody>
                    <a:bodyPr/>
                    <a:lstStyle/>
                    <a:p>
                      <a:r>
                        <a:rPr lang="en-GB" sz="1200" b="0" i="0" kern="1200" dirty="0">
                          <a:solidFill>
                            <a:schemeClr val="dk1"/>
                          </a:solidFill>
                          <a:effectLst/>
                          <a:latin typeface="Century Gothic" panose="020B0502020202020204" pitchFamily="34" charset="0"/>
                          <a:ea typeface="+mn-ea"/>
                          <a:cs typeface="+mn-cs"/>
                        </a:rPr>
                        <a:t>No Pork and shellfish </a:t>
                      </a:r>
                    </a:p>
                    <a:p>
                      <a:r>
                        <a:rPr lang="en-GB" sz="1200" b="0" i="0" kern="1200" dirty="0">
                          <a:solidFill>
                            <a:schemeClr val="dk1"/>
                          </a:solidFill>
                          <a:effectLst/>
                          <a:latin typeface="Century Gothic" panose="020B0502020202020204" pitchFamily="34" charset="0"/>
                          <a:ea typeface="+mn-ea"/>
                          <a:cs typeface="+mn-cs"/>
                        </a:rPr>
                        <a:t>Meat and dairy at same meal prohibited</a:t>
                      </a:r>
                      <a:endParaRPr lang="en-GB" sz="1200" dirty="0">
                        <a:latin typeface="Century Gothic" panose="020B0502020202020204" pitchFamily="34" charset="0"/>
                      </a:endParaRPr>
                    </a:p>
                  </a:txBody>
                  <a:tcPr/>
                </a:tc>
                <a:extLst>
                  <a:ext uri="{0D108BD9-81ED-4DB2-BD59-A6C34878D82A}">
                    <a16:rowId xmlns:a16="http://schemas.microsoft.com/office/drawing/2014/main" val="1523373783"/>
                  </a:ext>
                </a:extLst>
              </a:tr>
            </a:tbl>
          </a:graphicData>
        </a:graphic>
      </p:graphicFrame>
    </p:spTree>
    <p:extLst>
      <p:ext uri="{BB962C8B-B14F-4D97-AF65-F5344CB8AC3E}">
        <p14:creationId xmlns:p14="http://schemas.microsoft.com/office/powerpoint/2010/main" val="308624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24691" y="116040"/>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930433" y="446310"/>
            <a:ext cx="3401961" cy="4509707"/>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9 Food Choice and sensory analysis</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15532" y="10079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5" name="Rectangle 4"/>
          <p:cNvSpPr/>
          <p:nvPr/>
        </p:nvSpPr>
        <p:spPr>
          <a:xfrm>
            <a:off x="8416478" y="446310"/>
            <a:ext cx="3440579" cy="249299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Ranking tests</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sp>
        <p:nvSpPr>
          <p:cNvPr id="6" name="Rectangle 5"/>
          <p:cNvSpPr/>
          <p:nvPr/>
        </p:nvSpPr>
        <p:spPr>
          <a:xfrm>
            <a:off x="5161753" y="540056"/>
            <a:ext cx="3326768" cy="2308324"/>
          </a:xfrm>
          <a:prstGeom prst="rect">
            <a:avLst/>
          </a:prstGeom>
        </p:spPr>
        <p:txBody>
          <a:bodyPr wrap="square">
            <a:spAutoFit/>
          </a:bodyPr>
          <a:lstStyle/>
          <a:p>
            <a:r>
              <a:rPr lang="en-GB" sz="1200" u="sng" dirty="0">
                <a:solidFill>
                  <a:srgbClr val="000000"/>
                </a:solidFill>
                <a:latin typeface="Century Gothic" panose="020B0502020202020204" pitchFamily="34" charset="0"/>
              </a:rPr>
              <a:t>Rating tests</a:t>
            </a:r>
          </a:p>
          <a:p>
            <a:endParaRPr lang="en-GB" sz="1200" u="sng" dirty="0">
              <a:solidFill>
                <a:srgbClr val="000000"/>
              </a:solidFill>
              <a:latin typeface="Century Gothic" panose="020B0502020202020204" pitchFamily="34" charset="0"/>
            </a:endParaRPr>
          </a:p>
          <a:p>
            <a:r>
              <a:rPr lang="en-GB" sz="1200" dirty="0">
                <a:solidFill>
                  <a:srgbClr val="333333"/>
                </a:solidFill>
                <a:latin typeface="Century Gothic" panose="020B0502020202020204" pitchFamily="34" charset="0"/>
              </a:rPr>
              <a:t>Products are tested for a specific characteristic to find out if there is a noticeable difference between two products. For example, manufacturers can test a new low fat version of a product to see if it is similar to the original. In one type of test the testers are given two identical products and one different product. They are asked to pick the different product.</a:t>
            </a: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5476" t="30766" r="3823" b="6254"/>
          <a:stretch/>
        </p:blipFill>
        <p:spPr>
          <a:xfrm>
            <a:off x="8435678" y="917007"/>
            <a:ext cx="3362836" cy="1838310"/>
          </a:xfrm>
          <a:prstGeom prst="rect">
            <a:avLst/>
          </a:prstGeom>
        </p:spPr>
      </p:pic>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l="4859" t="29882" r="3744" b="8803"/>
          <a:stretch/>
        </p:blipFill>
        <p:spPr>
          <a:xfrm>
            <a:off x="4952866" y="2837260"/>
            <a:ext cx="3340257" cy="2024177"/>
          </a:xfrm>
          <a:prstGeom prst="rect">
            <a:avLst/>
          </a:prstGeom>
        </p:spPr>
      </p:pic>
      <p:pic>
        <p:nvPicPr>
          <p:cNvPr id="18" name="Picture 17"/>
          <p:cNvPicPr>
            <a:picLocks noChangeAspect="1"/>
          </p:cNvPicPr>
          <p:nvPr/>
        </p:nvPicPr>
        <p:blipFill rotWithShape="1">
          <a:blip r:embed="rId5">
            <a:extLst>
              <a:ext uri="{28A0092B-C50C-407E-A947-70E740481C1C}">
                <a14:useLocalDpi xmlns:a14="http://schemas.microsoft.com/office/drawing/2010/main" val="0"/>
              </a:ext>
            </a:extLst>
          </a:blip>
          <a:srcRect l="5803" t="30514" r="10587" b="40998"/>
          <a:stretch/>
        </p:blipFill>
        <p:spPr>
          <a:xfrm>
            <a:off x="8451900" y="3498331"/>
            <a:ext cx="3369733" cy="862002"/>
          </a:xfrm>
          <a:prstGeom prst="rect">
            <a:avLst/>
          </a:prstGeom>
        </p:spPr>
      </p:pic>
      <p:sp>
        <p:nvSpPr>
          <p:cNvPr id="20" name="Rectangle 19"/>
          <p:cNvSpPr/>
          <p:nvPr/>
        </p:nvSpPr>
        <p:spPr>
          <a:xfrm>
            <a:off x="8416478" y="3093526"/>
            <a:ext cx="3459779" cy="3416320"/>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Star profile</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r>
              <a:rPr lang="en-GB" sz="1200" u="sng" dirty="0">
                <a:solidFill>
                  <a:srgbClr val="000000"/>
                </a:solidFill>
                <a:latin typeface="Century Gothic" panose="020B0502020202020204" pitchFamily="34" charset="0"/>
              </a:rPr>
              <a:t> </a:t>
            </a: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u="sng" dirty="0">
              <a:solidFill>
                <a:srgbClr val="000000"/>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a:p>
            <a:endParaRPr lang="en-GB" sz="1200" dirty="0">
              <a:solidFill>
                <a:srgbClr val="333333"/>
              </a:solidFill>
              <a:latin typeface="Century Gothic" panose="020B0502020202020204" pitchFamily="34" charset="0"/>
            </a:endParaRP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83050" y="4465380"/>
            <a:ext cx="2438583" cy="1902631"/>
          </a:xfrm>
          <a:prstGeom prst="rect">
            <a:avLst/>
          </a:prstGeom>
        </p:spPr>
      </p:pic>
      <p:sp>
        <p:nvSpPr>
          <p:cNvPr id="24" name="Rectangle 23"/>
          <p:cNvSpPr/>
          <p:nvPr/>
        </p:nvSpPr>
        <p:spPr>
          <a:xfrm>
            <a:off x="209594" y="5142514"/>
            <a:ext cx="8117801" cy="1015663"/>
          </a:xfrm>
          <a:prstGeom prst="rect">
            <a:avLst/>
          </a:prstGeom>
          <a:ln>
            <a:solidFill>
              <a:schemeClr val="bg1">
                <a:lumMod val="65000"/>
              </a:schemeClr>
            </a:solidFill>
          </a:ln>
        </p:spPr>
        <p:txBody>
          <a:bodyPr wrap="square">
            <a:spAutoFit/>
          </a:bodyPr>
          <a:lstStyle/>
          <a:p>
            <a:r>
              <a:rPr lang="en-GB" sz="1200" u="sng" dirty="0">
                <a:solidFill>
                  <a:srgbClr val="000000"/>
                </a:solidFill>
                <a:latin typeface="Century Gothic" panose="020B0502020202020204" pitchFamily="34" charset="0"/>
              </a:rPr>
              <a:t>Sensory key words </a:t>
            </a:r>
          </a:p>
          <a:p>
            <a:r>
              <a:rPr lang="en-GB" sz="1200" dirty="0">
                <a:solidFill>
                  <a:srgbClr val="000000"/>
                </a:solidFill>
                <a:latin typeface="Century Gothic" panose="020B0502020202020204" pitchFamily="34" charset="0"/>
              </a:rPr>
              <a:t>Sweet	zesty	sour	bland	spicy	sharp	tainted	 bitter	tangy</a:t>
            </a:r>
          </a:p>
          <a:p>
            <a:r>
              <a:rPr lang="en-GB" sz="1200" dirty="0">
                <a:solidFill>
                  <a:srgbClr val="000000"/>
                </a:solidFill>
                <a:latin typeface="Century Gothic" panose="020B0502020202020204" pitchFamily="34" charset="0"/>
              </a:rPr>
              <a:t>Salty	acidic	mild	rich	burnt	pale	dull	saucy	dry</a:t>
            </a:r>
          </a:p>
          <a:p>
            <a:r>
              <a:rPr lang="en-GB" sz="1200" dirty="0">
                <a:solidFill>
                  <a:srgbClr val="000000"/>
                </a:solidFill>
                <a:latin typeface="Century Gothic" panose="020B0502020202020204" pitchFamily="34" charset="0"/>
              </a:rPr>
              <a:t>Crunchy	crispy	unripe	savoury	peppery	pale	golden	lumpy	grainy</a:t>
            </a:r>
          </a:p>
          <a:p>
            <a:r>
              <a:rPr lang="en-GB" sz="1200" dirty="0">
                <a:solidFill>
                  <a:srgbClr val="000000"/>
                </a:solidFill>
                <a:latin typeface="Century Gothic" panose="020B0502020202020204" pitchFamily="34" charset="0"/>
              </a:rPr>
              <a:t>Dark	light	hot	cold	creamy	stale	strong	weak</a:t>
            </a:r>
            <a:endParaRPr lang="en-GB" sz="1200" dirty="0">
              <a:solidFill>
                <a:srgbClr val="333333"/>
              </a:solidFill>
              <a:latin typeface="Century Gothic" panose="020B0502020202020204" pitchFamily="34" charset="0"/>
            </a:endParaRPr>
          </a:p>
        </p:txBody>
      </p:sp>
      <p:graphicFrame>
        <p:nvGraphicFramePr>
          <p:cNvPr id="3" name="Diagram 2"/>
          <p:cNvGraphicFramePr/>
          <p:nvPr>
            <p:extLst>
              <p:ext uri="{D42A27DB-BD31-4B8C-83A1-F6EECF244321}">
                <p14:modId xmlns:p14="http://schemas.microsoft.com/office/powerpoint/2010/main" val="1381744564"/>
              </p:ext>
            </p:extLst>
          </p:nvPr>
        </p:nvGraphicFramePr>
        <p:xfrm>
          <a:off x="-750993" y="463129"/>
          <a:ext cx="6482926" cy="45830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50465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Summer 1</a:t>
            </a:r>
          </a:p>
        </p:txBody>
      </p:sp>
      <p:sp>
        <p:nvSpPr>
          <p:cNvPr id="7" name="Content Placeholder 6"/>
          <p:cNvSpPr>
            <a:spLocks noGrp="1"/>
          </p:cNvSpPr>
          <p:nvPr>
            <p:ph idx="1"/>
          </p:nvPr>
        </p:nvSpPr>
        <p:spPr/>
        <p:txBody>
          <a:bodyPr/>
          <a:lstStyle/>
          <a:p>
            <a:endParaRPr lang="en-GB"/>
          </a:p>
        </p:txBody>
      </p:sp>
    </p:spTree>
    <p:extLst>
      <p:ext uri="{BB962C8B-B14F-4D97-AF65-F5344CB8AC3E}">
        <p14:creationId xmlns:p14="http://schemas.microsoft.com/office/powerpoint/2010/main" val="2357021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24691" y="140104"/>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8 Food Provenance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24506" y="12392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2" name="TextBox 1"/>
          <p:cNvSpPr txBox="1"/>
          <p:nvPr/>
        </p:nvSpPr>
        <p:spPr>
          <a:xfrm>
            <a:off x="354221" y="515686"/>
            <a:ext cx="4072466"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Fair trade</a:t>
            </a:r>
            <a:r>
              <a:rPr lang="en-GB" sz="1200" dirty="0">
                <a:latin typeface="Century Gothic" panose="020B0502020202020204" pitchFamily="34" charset="0"/>
              </a:rPr>
              <a:t> food production aims to provide fair prices and better working conditions for farmers and farm workers.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Farm assured</a:t>
            </a:r>
            <a:r>
              <a:rPr lang="en-GB" sz="1200" dirty="0">
                <a:latin typeface="Century Gothic" panose="020B0502020202020204" pitchFamily="34" charset="0"/>
              </a:rPr>
              <a:t> means that the farms and food companies meet high standards of food safety and hygiene, animal welfare and environmental protection.</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Food miles</a:t>
            </a:r>
            <a:r>
              <a:rPr lang="en-GB" sz="1200" dirty="0">
                <a:latin typeface="Century Gothic" panose="020B0502020202020204" pitchFamily="34" charset="0"/>
              </a:rPr>
              <a:t> means the distance that food travels from where it is grown to where it is bought. This is an environmental concern because of the CO</a:t>
            </a:r>
            <a:r>
              <a:rPr lang="en-GB" sz="1200" baseline="-25000" dirty="0">
                <a:latin typeface="Century Gothic" panose="020B0502020202020204" pitchFamily="34" charset="0"/>
              </a:rPr>
              <a:t>2</a:t>
            </a:r>
            <a:r>
              <a:rPr lang="en-GB" sz="1200" dirty="0">
                <a:latin typeface="Century Gothic" panose="020B0502020202020204" pitchFamily="34" charset="0"/>
              </a:rPr>
              <a:t> emissions from transport.</a:t>
            </a:r>
          </a:p>
        </p:txBody>
      </p:sp>
      <p:sp>
        <p:nvSpPr>
          <p:cNvPr id="5" name="TextBox 4"/>
          <p:cNvSpPr txBox="1"/>
          <p:nvPr/>
        </p:nvSpPr>
        <p:spPr>
          <a:xfrm>
            <a:off x="4515458" y="515686"/>
            <a:ext cx="3917338"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Genetically modified</a:t>
            </a:r>
            <a:r>
              <a:rPr lang="en-GB" sz="1200" dirty="0">
                <a:latin typeface="Century Gothic" panose="020B0502020202020204" pitchFamily="34" charset="0"/>
              </a:rPr>
              <a:t> food is grown with genetic manipulation technology. Some people consider this a risk to the environment and choose GM-free products.</a:t>
            </a:r>
          </a:p>
          <a:p>
            <a:endParaRPr lang="en-GB" sz="1200" dirty="0">
              <a:latin typeface="Century Gothic" panose="020B0502020202020204" pitchFamily="34" charset="0"/>
            </a:endParaRPr>
          </a:p>
          <a:p>
            <a:r>
              <a:rPr lang="en-GB" sz="1200" b="1" dirty="0">
                <a:latin typeface="Century Gothic" panose="020B0502020202020204" pitchFamily="34" charset="0"/>
              </a:rPr>
              <a:t>Free range</a:t>
            </a:r>
            <a:r>
              <a:rPr lang="en-GB" sz="1200" dirty="0">
                <a:latin typeface="Century Gothic" panose="020B0502020202020204" pitchFamily="34" charset="0"/>
              </a:rPr>
              <a:t> is a method of farming where animals are allowed to roam freely.</a:t>
            </a:r>
          </a:p>
          <a:p>
            <a:endParaRPr lang="en-GB" sz="1200" dirty="0">
              <a:latin typeface="Century Gothic" panose="020B0502020202020204" pitchFamily="34" charset="0"/>
            </a:endParaRPr>
          </a:p>
          <a:p>
            <a:r>
              <a:rPr lang="en-GB" sz="1200" b="1" dirty="0">
                <a:latin typeface="Century Gothic" panose="020B0502020202020204" pitchFamily="34" charset="0"/>
              </a:rPr>
              <a:t>Organic</a:t>
            </a:r>
            <a:r>
              <a:rPr lang="en-GB" sz="1200" dirty="0">
                <a:latin typeface="Century Gothic" panose="020B0502020202020204" pitchFamily="34" charset="0"/>
              </a:rPr>
              <a:t> foods have been grown without the use of chemical fertilisers or pesticides.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Seasonal</a:t>
            </a:r>
            <a:r>
              <a:rPr lang="en-GB" sz="1200" dirty="0">
                <a:latin typeface="Century Gothic" panose="020B0502020202020204" pitchFamily="34" charset="0"/>
              </a:rPr>
              <a:t> foods means foods that are in season. Choosing these reduces food miles</a:t>
            </a:r>
          </a:p>
          <a:p>
            <a:endParaRPr lang="en-GB" sz="1200" dirty="0">
              <a:latin typeface="Century Gothic" panose="020B0502020202020204" pitchFamily="34" charset="0"/>
            </a:endParaRPr>
          </a:p>
          <a:p>
            <a:r>
              <a:rPr lang="en-GB" sz="1200" b="1" dirty="0">
                <a:latin typeface="Century Gothic" panose="020B0502020202020204" pitchFamily="34" charset="0"/>
              </a:rPr>
              <a:t>Sustainability</a:t>
            </a:r>
            <a:r>
              <a:rPr lang="en-GB" sz="1200" dirty="0">
                <a:latin typeface="Century Gothic" panose="020B0502020202020204" pitchFamily="34" charset="0"/>
              </a:rPr>
              <a:t> is food production that aims to preserve the world's natural resources for future generations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108" y="1310093"/>
            <a:ext cx="1250306" cy="14677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834" y="3812416"/>
            <a:ext cx="1322237" cy="142630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0862" y="2761397"/>
            <a:ext cx="1420835" cy="1340875"/>
          </a:xfrm>
          <a:prstGeom prst="rect">
            <a:avLst/>
          </a:prstGeom>
        </p:spPr>
      </p:pic>
      <p:sp>
        <p:nvSpPr>
          <p:cNvPr id="12" name="TextBox 11"/>
          <p:cNvSpPr txBox="1"/>
          <p:nvPr/>
        </p:nvSpPr>
        <p:spPr>
          <a:xfrm>
            <a:off x="8518053" y="515556"/>
            <a:ext cx="3335895" cy="5632311"/>
          </a:xfrm>
          <a:prstGeom prst="rect">
            <a:avLst/>
          </a:prstGeom>
          <a:noFill/>
          <a:ln>
            <a:solidFill>
              <a:schemeClr val="bg1">
                <a:lumMod val="65000"/>
              </a:schemeClr>
            </a:solidFill>
          </a:ln>
        </p:spPr>
        <p:txBody>
          <a:bodyPr wrap="square" rtlCol="0">
            <a:spAutoFit/>
          </a:bodyPr>
          <a:lstStyle/>
          <a:p>
            <a:r>
              <a:rPr lang="en-GB" sz="1200" u="sng" dirty="0">
                <a:latin typeface="Century Gothic" panose="020B0502020202020204" pitchFamily="34" charset="0"/>
              </a:rPr>
              <a:t>Benefits of eating locally</a:t>
            </a:r>
          </a:p>
          <a:p>
            <a:endParaRPr lang="en-GB" sz="1200" u="sng" dirty="0">
              <a:latin typeface="Century Gothic" panose="020B0502020202020204" pitchFamily="34" charset="0"/>
            </a:endParaRPr>
          </a:p>
          <a:p>
            <a:r>
              <a:rPr lang="en-GB" sz="1200" b="1" dirty="0">
                <a:latin typeface="Century Gothic" panose="020B0502020202020204" pitchFamily="34" charset="0"/>
              </a:rPr>
              <a:t>Locally grown food is full of flavour-</a:t>
            </a:r>
            <a:r>
              <a:rPr lang="en-GB" sz="1200" dirty="0">
                <a:latin typeface="Century Gothic" panose="020B0502020202020204" pitchFamily="34" charset="0"/>
              </a:rPr>
              <a:t>When grown locally, the crops are picked at their peak of ripeness</a:t>
            </a:r>
          </a:p>
          <a:p>
            <a:endParaRPr lang="en-GB" sz="1200" dirty="0">
              <a:latin typeface="Century Gothic" panose="020B0502020202020204" pitchFamily="34" charset="0"/>
            </a:endParaRPr>
          </a:p>
          <a:p>
            <a:r>
              <a:rPr lang="en-GB" sz="1200" b="1" dirty="0">
                <a:latin typeface="Century Gothic" panose="020B0502020202020204" pitchFamily="34" charset="0"/>
              </a:rPr>
              <a:t>Eating local food is eating seasonally-</a:t>
            </a:r>
            <a:r>
              <a:rPr lang="en-GB" sz="1200" dirty="0">
                <a:latin typeface="Century Gothic" panose="020B0502020202020204" pitchFamily="34" charset="0"/>
              </a:rPr>
              <a:t>Food is full of flavour</a:t>
            </a:r>
          </a:p>
          <a:p>
            <a:endParaRPr lang="en-GB" sz="1200" dirty="0">
              <a:latin typeface="Century Gothic" panose="020B0502020202020204" pitchFamily="34" charset="0"/>
            </a:endParaRPr>
          </a:p>
          <a:p>
            <a:r>
              <a:rPr lang="en-GB" sz="1200" b="1" dirty="0">
                <a:latin typeface="Century Gothic" panose="020B0502020202020204" pitchFamily="34" charset="0"/>
              </a:rPr>
              <a:t>Local food has more nutrients-</a:t>
            </a:r>
            <a:r>
              <a:rPr lang="en-GB" sz="1200" dirty="0">
                <a:latin typeface="Century Gothic" panose="020B0502020202020204" pitchFamily="34" charset="0"/>
              </a:rPr>
              <a:t> Local food has a shorter time between harvest and your table, and it is less likely that the nutrient value has decreased</a:t>
            </a:r>
          </a:p>
          <a:p>
            <a:endParaRPr lang="en-GB" sz="1200" dirty="0">
              <a:latin typeface="Century Gothic" panose="020B0502020202020204" pitchFamily="34" charset="0"/>
            </a:endParaRPr>
          </a:p>
          <a:p>
            <a:r>
              <a:rPr lang="en-GB" sz="1200" b="1" dirty="0">
                <a:latin typeface="Century Gothic" panose="020B0502020202020204" pitchFamily="34" charset="0"/>
              </a:rPr>
              <a:t>Local food supports the local economy-</a:t>
            </a:r>
            <a:r>
              <a:rPr lang="en-GB" sz="1200" dirty="0">
                <a:latin typeface="Century Gothic" panose="020B0502020202020204" pitchFamily="34" charset="0"/>
              </a:rPr>
              <a:t>The money that is spent with local farmers and growers all stays close to home and is reinvested with businesses and services in your community</a:t>
            </a:r>
          </a:p>
          <a:p>
            <a:endParaRPr lang="en-GB" sz="1200" dirty="0">
              <a:latin typeface="Century Gothic" panose="020B0502020202020204" pitchFamily="34" charset="0"/>
            </a:endParaRPr>
          </a:p>
          <a:p>
            <a:r>
              <a:rPr lang="en-GB" sz="1200" b="1" dirty="0">
                <a:latin typeface="Century Gothic" panose="020B0502020202020204" pitchFamily="34" charset="0"/>
              </a:rPr>
              <a:t>Local food benefits the environment-</a:t>
            </a:r>
            <a:r>
              <a:rPr lang="en-GB" sz="1200" dirty="0">
                <a:latin typeface="Century Gothic" panose="020B0502020202020204" pitchFamily="34" charset="0"/>
              </a:rPr>
              <a:t> By purchasing locally grown foods you help maintain farmland and less air miles</a:t>
            </a:r>
          </a:p>
          <a:p>
            <a:endParaRPr lang="en-GB" sz="1200" b="1" dirty="0">
              <a:latin typeface="Century Gothic" panose="020B0502020202020204" pitchFamily="34" charset="0"/>
            </a:endParaRPr>
          </a:p>
          <a:p>
            <a:r>
              <a:rPr lang="en-GB" sz="1200" b="1" dirty="0">
                <a:latin typeface="Century Gothic" panose="020B0502020202020204" pitchFamily="34" charset="0"/>
              </a:rPr>
              <a:t>Local growers can tell you how the food was grown-</a:t>
            </a:r>
            <a:r>
              <a:rPr lang="en-GB" sz="1200" dirty="0">
                <a:latin typeface="Century Gothic" panose="020B0502020202020204" pitchFamily="34" charset="0"/>
              </a:rPr>
              <a:t>When you know where your food comes from and who grew it, you know a lot more about that food</a:t>
            </a:r>
          </a:p>
          <a:p>
            <a:endParaRPr lang="en-GB" sz="2400" dirty="0"/>
          </a:p>
        </p:txBody>
      </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5893" t="33578" r="30554" b="12716"/>
          <a:stretch/>
        </p:blipFill>
        <p:spPr>
          <a:xfrm>
            <a:off x="1776588" y="1313590"/>
            <a:ext cx="2589403" cy="1464253"/>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87101" y="2744802"/>
            <a:ext cx="2258206" cy="1308994"/>
          </a:xfrm>
          <a:prstGeom prst="rect">
            <a:avLst/>
          </a:prstGeom>
        </p:spPr>
      </p:pic>
      <p:pic>
        <p:nvPicPr>
          <p:cNvPr id="15" name="Picture 14"/>
          <p:cNvPicPr>
            <a:picLocks noChangeAspect="1"/>
          </p:cNvPicPr>
          <p:nvPr/>
        </p:nvPicPr>
        <p:blipFill rotWithShape="1">
          <a:blip r:embed="rId8">
            <a:extLst>
              <a:ext uri="{28A0092B-C50C-407E-A947-70E740481C1C}">
                <a14:useLocalDpi xmlns:a14="http://schemas.microsoft.com/office/drawing/2010/main" val="0"/>
              </a:ext>
            </a:extLst>
          </a:blip>
          <a:srcRect l="15871" t="38655" r="16560" b="20407"/>
          <a:stretch/>
        </p:blipFill>
        <p:spPr>
          <a:xfrm>
            <a:off x="1621894" y="3907136"/>
            <a:ext cx="2744097" cy="1306031"/>
          </a:xfrm>
          <a:prstGeom prst="rect">
            <a:avLst/>
          </a:prstGeom>
        </p:spPr>
      </p:pic>
    </p:spTree>
    <p:extLst>
      <p:ext uri="{BB962C8B-B14F-4D97-AF65-F5344CB8AC3E}">
        <p14:creationId xmlns:p14="http://schemas.microsoft.com/office/powerpoint/2010/main" val="3154463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24691" y="140104"/>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9 Food Provenance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24506" y="12392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2" name="TextBox 1"/>
          <p:cNvSpPr txBox="1"/>
          <p:nvPr/>
        </p:nvSpPr>
        <p:spPr>
          <a:xfrm>
            <a:off x="354221" y="515686"/>
            <a:ext cx="4072466"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Fair trade</a:t>
            </a:r>
            <a:r>
              <a:rPr lang="en-GB" sz="1200" dirty="0">
                <a:latin typeface="Century Gothic" panose="020B0502020202020204" pitchFamily="34" charset="0"/>
              </a:rPr>
              <a:t> food production aims to provide fair prices and better working conditions for farmers and farm workers.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Farm assured</a:t>
            </a:r>
            <a:r>
              <a:rPr lang="en-GB" sz="1200" dirty="0">
                <a:latin typeface="Century Gothic" panose="020B0502020202020204" pitchFamily="34" charset="0"/>
              </a:rPr>
              <a:t> means that the farms and food companies meet high standards of food safety and hygiene, animal welfare and environmental protection.</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Food miles</a:t>
            </a:r>
            <a:r>
              <a:rPr lang="en-GB" sz="1200" dirty="0">
                <a:latin typeface="Century Gothic" panose="020B0502020202020204" pitchFamily="34" charset="0"/>
              </a:rPr>
              <a:t> means the distance that food travels from where it is grown to where it is bought. This is an environmental concern because of the CO</a:t>
            </a:r>
            <a:r>
              <a:rPr lang="en-GB" sz="1200" baseline="-25000" dirty="0">
                <a:latin typeface="Century Gothic" panose="020B0502020202020204" pitchFamily="34" charset="0"/>
              </a:rPr>
              <a:t>2</a:t>
            </a:r>
            <a:r>
              <a:rPr lang="en-GB" sz="1200" dirty="0">
                <a:latin typeface="Century Gothic" panose="020B0502020202020204" pitchFamily="34" charset="0"/>
              </a:rPr>
              <a:t> emissions from transport.</a:t>
            </a:r>
          </a:p>
        </p:txBody>
      </p:sp>
      <p:sp>
        <p:nvSpPr>
          <p:cNvPr id="5" name="TextBox 4"/>
          <p:cNvSpPr txBox="1"/>
          <p:nvPr/>
        </p:nvSpPr>
        <p:spPr>
          <a:xfrm>
            <a:off x="4515458" y="515686"/>
            <a:ext cx="3917338"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Genetically modified</a:t>
            </a:r>
            <a:r>
              <a:rPr lang="en-GB" sz="1200" dirty="0">
                <a:latin typeface="Century Gothic" panose="020B0502020202020204" pitchFamily="34" charset="0"/>
              </a:rPr>
              <a:t> food is grown with genetic manipulation technology. Some people consider this a risk to the environment and choose GM-free products.</a:t>
            </a:r>
          </a:p>
          <a:p>
            <a:endParaRPr lang="en-GB" sz="1200" dirty="0">
              <a:latin typeface="Century Gothic" panose="020B0502020202020204" pitchFamily="34" charset="0"/>
            </a:endParaRPr>
          </a:p>
          <a:p>
            <a:r>
              <a:rPr lang="en-GB" sz="1200" b="1" dirty="0">
                <a:latin typeface="Century Gothic" panose="020B0502020202020204" pitchFamily="34" charset="0"/>
              </a:rPr>
              <a:t>Free range</a:t>
            </a:r>
            <a:r>
              <a:rPr lang="en-GB" sz="1200" dirty="0">
                <a:latin typeface="Century Gothic" panose="020B0502020202020204" pitchFamily="34" charset="0"/>
              </a:rPr>
              <a:t> is a method of farming where animals are allowed to roam freely.</a:t>
            </a:r>
          </a:p>
          <a:p>
            <a:endParaRPr lang="en-GB" sz="1200" dirty="0">
              <a:latin typeface="Century Gothic" panose="020B0502020202020204" pitchFamily="34" charset="0"/>
            </a:endParaRPr>
          </a:p>
          <a:p>
            <a:r>
              <a:rPr lang="en-GB" sz="1200" b="1" dirty="0">
                <a:latin typeface="Century Gothic" panose="020B0502020202020204" pitchFamily="34" charset="0"/>
              </a:rPr>
              <a:t>Organic</a:t>
            </a:r>
            <a:r>
              <a:rPr lang="en-GB" sz="1200" dirty="0">
                <a:latin typeface="Century Gothic" panose="020B0502020202020204" pitchFamily="34" charset="0"/>
              </a:rPr>
              <a:t> foods have been grown without the use of chemical fertilisers or pesticides.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Seasonal</a:t>
            </a:r>
            <a:r>
              <a:rPr lang="en-GB" sz="1200" dirty="0">
                <a:latin typeface="Century Gothic" panose="020B0502020202020204" pitchFamily="34" charset="0"/>
              </a:rPr>
              <a:t> foods means foods that are in season. Choosing these reduces food miles</a:t>
            </a:r>
          </a:p>
          <a:p>
            <a:endParaRPr lang="en-GB" sz="1200" dirty="0">
              <a:latin typeface="Century Gothic" panose="020B0502020202020204" pitchFamily="34" charset="0"/>
            </a:endParaRPr>
          </a:p>
          <a:p>
            <a:r>
              <a:rPr lang="en-GB" sz="1200" b="1" dirty="0">
                <a:latin typeface="Century Gothic" panose="020B0502020202020204" pitchFamily="34" charset="0"/>
              </a:rPr>
              <a:t>Sustainability</a:t>
            </a:r>
            <a:r>
              <a:rPr lang="en-GB" sz="1200" dirty="0">
                <a:latin typeface="Century Gothic" panose="020B0502020202020204" pitchFamily="34" charset="0"/>
              </a:rPr>
              <a:t> is food production that aims to preserve the world's natural resources for future generations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108" y="1310093"/>
            <a:ext cx="1250306" cy="14677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834" y="3812416"/>
            <a:ext cx="1322237" cy="142630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0862" y="2761397"/>
            <a:ext cx="1420835" cy="1340875"/>
          </a:xfrm>
          <a:prstGeom prst="rect">
            <a:avLst/>
          </a:prstGeom>
        </p:spPr>
      </p:pic>
      <p:sp>
        <p:nvSpPr>
          <p:cNvPr id="12" name="TextBox 11"/>
          <p:cNvSpPr txBox="1"/>
          <p:nvPr/>
        </p:nvSpPr>
        <p:spPr>
          <a:xfrm>
            <a:off x="8518053" y="515556"/>
            <a:ext cx="3335895" cy="5632311"/>
          </a:xfrm>
          <a:prstGeom prst="rect">
            <a:avLst/>
          </a:prstGeom>
          <a:noFill/>
          <a:ln>
            <a:solidFill>
              <a:schemeClr val="bg1">
                <a:lumMod val="65000"/>
              </a:schemeClr>
            </a:solidFill>
          </a:ln>
        </p:spPr>
        <p:txBody>
          <a:bodyPr wrap="square" rtlCol="0">
            <a:spAutoFit/>
          </a:bodyPr>
          <a:lstStyle/>
          <a:p>
            <a:r>
              <a:rPr lang="en-GB" sz="1200" u="sng" dirty="0">
                <a:latin typeface="Century Gothic" panose="020B0502020202020204" pitchFamily="34" charset="0"/>
              </a:rPr>
              <a:t>Benefits of eating locally</a:t>
            </a:r>
          </a:p>
          <a:p>
            <a:endParaRPr lang="en-GB" sz="1200" u="sng" dirty="0">
              <a:latin typeface="Century Gothic" panose="020B0502020202020204" pitchFamily="34" charset="0"/>
            </a:endParaRPr>
          </a:p>
          <a:p>
            <a:r>
              <a:rPr lang="en-GB" sz="1200" b="1" dirty="0">
                <a:latin typeface="Century Gothic" panose="020B0502020202020204" pitchFamily="34" charset="0"/>
              </a:rPr>
              <a:t>Locally grown food is full of flavour-</a:t>
            </a:r>
            <a:r>
              <a:rPr lang="en-GB" sz="1200" dirty="0">
                <a:latin typeface="Century Gothic" panose="020B0502020202020204" pitchFamily="34" charset="0"/>
              </a:rPr>
              <a:t>When grown locally, the crops are picked at their peak of ripeness</a:t>
            </a:r>
          </a:p>
          <a:p>
            <a:endParaRPr lang="en-GB" sz="1200" dirty="0">
              <a:latin typeface="Century Gothic" panose="020B0502020202020204" pitchFamily="34" charset="0"/>
            </a:endParaRPr>
          </a:p>
          <a:p>
            <a:r>
              <a:rPr lang="en-GB" sz="1200" b="1" dirty="0">
                <a:latin typeface="Century Gothic" panose="020B0502020202020204" pitchFamily="34" charset="0"/>
              </a:rPr>
              <a:t>Eating local food is eating seasonally-</a:t>
            </a:r>
            <a:r>
              <a:rPr lang="en-GB" sz="1200" dirty="0">
                <a:latin typeface="Century Gothic" panose="020B0502020202020204" pitchFamily="34" charset="0"/>
              </a:rPr>
              <a:t>Food is full of flavour</a:t>
            </a:r>
          </a:p>
          <a:p>
            <a:endParaRPr lang="en-GB" sz="1200" dirty="0">
              <a:latin typeface="Century Gothic" panose="020B0502020202020204" pitchFamily="34" charset="0"/>
            </a:endParaRPr>
          </a:p>
          <a:p>
            <a:r>
              <a:rPr lang="en-GB" sz="1200" b="1" dirty="0">
                <a:latin typeface="Century Gothic" panose="020B0502020202020204" pitchFamily="34" charset="0"/>
              </a:rPr>
              <a:t>Local food has more nutrients-</a:t>
            </a:r>
            <a:r>
              <a:rPr lang="en-GB" sz="1200" dirty="0">
                <a:latin typeface="Century Gothic" panose="020B0502020202020204" pitchFamily="34" charset="0"/>
              </a:rPr>
              <a:t> Local food has a shorter time between harvest and your table, and it is less likely that the nutrient value has decreased</a:t>
            </a:r>
          </a:p>
          <a:p>
            <a:endParaRPr lang="en-GB" sz="1200" dirty="0">
              <a:latin typeface="Century Gothic" panose="020B0502020202020204" pitchFamily="34" charset="0"/>
            </a:endParaRPr>
          </a:p>
          <a:p>
            <a:r>
              <a:rPr lang="en-GB" sz="1200" b="1" dirty="0">
                <a:latin typeface="Century Gothic" panose="020B0502020202020204" pitchFamily="34" charset="0"/>
              </a:rPr>
              <a:t>Local food supports the local economy-</a:t>
            </a:r>
            <a:r>
              <a:rPr lang="en-GB" sz="1200" dirty="0">
                <a:latin typeface="Century Gothic" panose="020B0502020202020204" pitchFamily="34" charset="0"/>
              </a:rPr>
              <a:t>The money that is spent with local farmers and growers all stays close to home and is reinvested with businesses and services in your community</a:t>
            </a:r>
          </a:p>
          <a:p>
            <a:endParaRPr lang="en-GB" sz="1200" dirty="0">
              <a:latin typeface="Century Gothic" panose="020B0502020202020204" pitchFamily="34" charset="0"/>
            </a:endParaRPr>
          </a:p>
          <a:p>
            <a:r>
              <a:rPr lang="en-GB" sz="1200" b="1" dirty="0">
                <a:latin typeface="Century Gothic" panose="020B0502020202020204" pitchFamily="34" charset="0"/>
              </a:rPr>
              <a:t>Local food benefits the environment-</a:t>
            </a:r>
            <a:r>
              <a:rPr lang="en-GB" sz="1200" dirty="0">
                <a:latin typeface="Century Gothic" panose="020B0502020202020204" pitchFamily="34" charset="0"/>
              </a:rPr>
              <a:t> By purchasing locally grown foods you help maintain farmland and less air miles</a:t>
            </a:r>
          </a:p>
          <a:p>
            <a:endParaRPr lang="en-GB" sz="1200" b="1" dirty="0">
              <a:latin typeface="Century Gothic" panose="020B0502020202020204" pitchFamily="34" charset="0"/>
            </a:endParaRPr>
          </a:p>
          <a:p>
            <a:r>
              <a:rPr lang="en-GB" sz="1200" b="1" dirty="0">
                <a:latin typeface="Century Gothic" panose="020B0502020202020204" pitchFamily="34" charset="0"/>
              </a:rPr>
              <a:t>Local growers can tell you how the food was grown-</a:t>
            </a:r>
            <a:r>
              <a:rPr lang="en-GB" sz="1200" dirty="0">
                <a:latin typeface="Century Gothic" panose="020B0502020202020204" pitchFamily="34" charset="0"/>
              </a:rPr>
              <a:t>When you know where your food comes from and who grew it, you know a lot more about that food</a:t>
            </a:r>
          </a:p>
          <a:p>
            <a:endParaRPr lang="en-GB" sz="2400" dirty="0"/>
          </a:p>
        </p:txBody>
      </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5893" t="33578" r="30554" b="12716"/>
          <a:stretch/>
        </p:blipFill>
        <p:spPr>
          <a:xfrm>
            <a:off x="1776588" y="1313590"/>
            <a:ext cx="2589403" cy="1464253"/>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87101" y="2744802"/>
            <a:ext cx="2258206" cy="1308994"/>
          </a:xfrm>
          <a:prstGeom prst="rect">
            <a:avLst/>
          </a:prstGeom>
        </p:spPr>
      </p:pic>
      <p:pic>
        <p:nvPicPr>
          <p:cNvPr id="15" name="Picture 14"/>
          <p:cNvPicPr>
            <a:picLocks noChangeAspect="1"/>
          </p:cNvPicPr>
          <p:nvPr/>
        </p:nvPicPr>
        <p:blipFill rotWithShape="1">
          <a:blip r:embed="rId8">
            <a:extLst>
              <a:ext uri="{28A0092B-C50C-407E-A947-70E740481C1C}">
                <a14:useLocalDpi xmlns:a14="http://schemas.microsoft.com/office/drawing/2010/main" val="0"/>
              </a:ext>
            </a:extLst>
          </a:blip>
          <a:srcRect l="15871" t="38655" r="16560" b="20407"/>
          <a:stretch/>
        </p:blipFill>
        <p:spPr>
          <a:xfrm>
            <a:off x="1621894" y="3907136"/>
            <a:ext cx="2744097" cy="1306031"/>
          </a:xfrm>
          <a:prstGeom prst="rect">
            <a:avLst/>
          </a:prstGeom>
        </p:spPr>
      </p:pic>
    </p:spTree>
    <p:extLst>
      <p:ext uri="{BB962C8B-B14F-4D97-AF65-F5344CB8AC3E}">
        <p14:creationId xmlns:p14="http://schemas.microsoft.com/office/powerpoint/2010/main" val="2309129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24691" y="140104"/>
            <a:ext cx="11862262" cy="6518391"/>
          </a:xfrm>
          <a:prstGeom prst="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p:cNvSpPr>
            <a:spLocks noGrp="1"/>
          </p:cNvSpPr>
          <p:nvPr>
            <p:ph type="title"/>
          </p:nvPr>
        </p:nvSpPr>
        <p:spPr>
          <a:xfrm>
            <a:off x="240046" y="116040"/>
            <a:ext cx="10515600" cy="399646"/>
          </a:xfrm>
        </p:spPr>
        <p:txBody>
          <a:bodyPr>
            <a:normAutofit/>
          </a:bodyPr>
          <a:lstStyle/>
          <a:p>
            <a:r>
              <a:rPr lang="en-GB" sz="1200" dirty="0">
                <a:latin typeface="Century Gothic" panose="020B0502020202020204" pitchFamily="34" charset="0"/>
              </a:rPr>
              <a:t>Yr. 7 Food Provenance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2010"/>
          <a:stretch>
            <a:fillRect/>
          </a:stretch>
        </p:blipFill>
        <p:spPr bwMode="auto">
          <a:xfrm>
            <a:off x="9724506" y="123926"/>
            <a:ext cx="2310938" cy="2941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9" name="Text Box 3"/>
          <p:cNvSpPr txBox="1">
            <a:spLocks noChangeArrowheads="1"/>
          </p:cNvSpPr>
          <p:nvPr/>
        </p:nvSpPr>
        <p:spPr bwMode="auto">
          <a:xfrm>
            <a:off x="124691" y="6368011"/>
            <a:ext cx="2538413"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entury Gothic" panose="020B0502020202020204" pitchFamily="34" charset="0"/>
              </a:rPr>
              <a:t>D&amp;T: food technology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2" name="TextBox 1"/>
          <p:cNvSpPr txBox="1"/>
          <p:nvPr/>
        </p:nvSpPr>
        <p:spPr>
          <a:xfrm>
            <a:off x="354221" y="515686"/>
            <a:ext cx="4072466"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Fair trade</a:t>
            </a:r>
            <a:r>
              <a:rPr lang="en-GB" sz="1200" dirty="0">
                <a:latin typeface="Century Gothic" panose="020B0502020202020204" pitchFamily="34" charset="0"/>
              </a:rPr>
              <a:t> food production aims to provide fair prices and better working conditions for farmers and farm workers.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Farm assured</a:t>
            </a:r>
            <a:r>
              <a:rPr lang="en-GB" sz="1200" dirty="0">
                <a:latin typeface="Century Gothic" panose="020B0502020202020204" pitchFamily="34" charset="0"/>
              </a:rPr>
              <a:t> means that the farms and food companies meet high standards of food safety and hygiene, animal welfare and environmental protection.</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Food miles</a:t>
            </a:r>
            <a:r>
              <a:rPr lang="en-GB" sz="1200" dirty="0">
                <a:latin typeface="Century Gothic" panose="020B0502020202020204" pitchFamily="34" charset="0"/>
              </a:rPr>
              <a:t> means the distance that food travels from where it is grown to where it is bought. This is an environmental concern because of the CO</a:t>
            </a:r>
            <a:r>
              <a:rPr lang="en-GB" sz="1200" baseline="-25000" dirty="0">
                <a:latin typeface="Century Gothic" panose="020B0502020202020204" pitchFamily="34" charset="0"/>
              </a:rPr>
              <a:t>2</a:t>
            </a:r>
            <a:r>
              <a:rPr lang="en-GB" sz="1200" dirty="0">
                <a:latin typeface="Century Gothic" panose="020B0502020202020204" pitchFamily="34" charset="0"/>
              </a:rPr>
              <a:t> emissions from transport.</a:t>
            </a:r>
          </a:p>
        </p:txBody>
      </p:sp>
      <p:sp>
        <p:nvSpPr>
          <p:cNvPr id="5" name="TextBox 4"/>
          <p:cNvSpPr txBox="1"/>
          <p:nvPr/>
        </p:nvSpPr>
        <p:spPr>
          <a:xfrm>
            <a:off x="4515458" y="515686"/>
            <a:ext cx="3917338" cy="5632311"/>
          </a:xfrm>
          <a:prstGeom prst="rect">
            <a:avLst/>
          </a:prstGeom>
          <a:noFill/>
          <a:ln>
            <a:solidFill>
              <a:schemeClr val="bg1">
                <a:lumMod val="65000"/>
              </a:schemeClr>
            </a:solidFill>
          </a:ln>
        </p:spPr>
        <p:txBody>
          <a:bodyPr wrap="square" rtlCol="0">
            <a:spAutoFit/>
          </a:bodyPr>
          <a:lstStyle/>
          <a:p>
            <a:r>
              <a:rPr lang="en-GB" sz="1200" b="1" dirty="0">
                <a:latin typeface="Century Gothic" panose="020B0502020202020204" pitchFamily="34" charset="0"/>
              </a:rPr>
              <a:t>Genetically modified</a:t>
            </a:r>
            <a:r>
              <a:rPr lang="en-GB" sz="1200" dirty="0">
                <a:latin typeface="Century Gothic" panose="020B0502020202020204" pitchFamily="34" charset="0"/>
              </a:rPr>
              <a:t> food is grown with genetic manipulation technology. Some people consider this a risk to the environment and choose GM-free products.</a:t>
            </a:r>
          </a:p>
          <a:p>
            <a:endParaRPr lang="en-GB" sz="1200" dirty="0">
              <a:latin typeface="Century Gothic" panose="020B0502020202020204" pitchFamily="34" charset="0"/>
            </a:endParaRPr>
          </a:p>
          <a:p>
            <a:r>
              <a:rPr lang="en-GB" sz="1200" b="1" dirty="0">
                <a:latin typeface="Century Gothic" panose="020B0502020202020204" pitchFamily="34" charset="0"/>
              </a:rPr>
              <a:t>Free range</a:t>
            </a:r>
            <a:r>
              <a:rPr lang="en-GB" sz="1200" dirty="0">
                <a:latin typeface="Century Gothic" panose="020B0502020202020204" pitchFamily="34" charset="0"/>
              </a:rPr>
              <a:t> is a method of farming where animals are allowed to roam freely.</a:t>
            </a:r>
          </a:p>
          <a:p>
            <a:endParaRPr lang="en-GB" sz="1200" dirty="0">
              <a:latin typeface="Century Gothic" panose="020B0502020202020204" pitchFamily="34" charset="0"/>
            </a:endParaRPr>
          </a:p>
          <a:p>
            <a:r>
              <a:rPr lang="en-GB" sz="1200" b="1" dirty="0">
                <a:latin typeface="Century Gothic" panose="020B0502020202020204" pitchFamily="34" charset="0"/>
              </a:rPr>
              <a:t>Organic</a:t>
            </a:r>
            <a:r>
              <a:rPr lang="en-GB" sz="1200" dirty="0">
                <a:latin typeface="Century Gothic" panose="020B0502020202020204" pitchFamily="34" charset="0"/>
              </a:rPr>
              <a:t> foods have been grown without the use of chemical fertilisers or pesticides.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Seasonal</a:t>
            </a:r>
            <a:r>
              <a:rPr lang="en-GB" sz="1200" dirty="0">
                <a:latin typeface="Century Gothic" panose="020B0502020202020204" pitchFamily="34" charset="0"/>
              </a:rPr>
              <a:t> foods means foods that are in season. Choosing these reduces food miles</a:t>
            </a:r>
          </a:p>
          <a:p>
            <a:endParaRPr lang="en-GB" sz="1200" dirty="0">
              <a:latin typeface="Century Gothic" panose="020B0502020202020204" pitchFamily="34" charset="0"/>
            </a:endParaRPr>
          </a:p>
          <a:p>
            <a:r>
              <a:rPr lang="en-GB" sz="1200" b="1" dirty="0">
                <a:latin typeface="Century Gothic" panose="020B0502020202020204" pitchFamily="34" charset="0"/>
              </a:rPr>
              <a:t>Sustainability</a:t>
            </a:r>
            <a:r>
              <a:rPr lang="en-GB" sz="1200" dirty="0">
                <a:latin typeface="Century Gothic" panose="020B0502020202020204" pitchFamily="34" charset="0"/>
              </a:rPr>
              <a:t> is food production that aims to preserve the world's natural resources for future generations</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108" y="1310093"/>
            <a:ext cx="1250306" cy="14677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834" y="3812416"/>
            <a:ext cx="1322237" cy="142630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0862" y="2761397"/>
            <a:ext cx="1420835" cy="1340875"/>
          </a:xfrm>
          <a:prstGeom prst="rect">
            <a:avLst/>
          </a:prstGeom>
        </p:spPr>
      </p:pic>
      <p:sp>
        <p:nvSpPr>
          <p:cNvPr id="12" name="TextBox 11"/>
          <p:cNvSpPr txBox="1"/>
          <p:nvPr/>
        </p:nvSpPr>
        <p:spPr>
          <a:xfrm>
            <a:off x="8518053" y="515556"/>
            <a:ext cx="3335895" cy="5632311"/>
          </a:xfrm>
          <a:prstGeom prst="rect">
            <a:avLst/>
          </a:prstGeom>
          <a:noFill/>
          <a:ln>
            <a:solidFill>
              <a:schemeClr val="bg1">
                <a:lumMod val="65000"/>
              </a:schemeClr>
            </a:solidFill>
          </a:ln>
        </p:spPr>
        <p:txBody>
          <a:bodyPr wrap="square" rtlCol="0">
            <a:spAutoFit/>
          </a:bodyPr>
          <a:lstStyle/>
          <a:p>
            <a:r>
              <a:rPr lang="en-GB" sz="1200" u="sng" dirty="0">
                <a:latin typeface="Century Gothic" panose="020B0502020202020204" pitchFamily="34" charset="0"/>
              </a:rPr>
              <a:t>Benefits of eating locally</a:t>
            </a:r>
          </a:p>
          <a:p>
            <a:endParaRPr lang="en-GB" sz="1200" u="sng" dirty="0">
              <a:latin typeface="Century Gothic" panose="020B0502020202020204" pitchFamily="34" charset="0"/>
            </a:endParaRPr>
          </a:p>
          <a:p>
            <a:r>
              <a:rPr lang="en-GB" sz="1200" b="1" dirty="0">
                <a:latin typeface="Century Gothic" panose="020B0502020202020204" pitchFamily="34" charset="0"/>
              </a:rPr>
              <a:t>Locally grown food is full of flavour-</a:t>
            </a:r>
            <a:r>
              <a:rPr lang="en-GB" sz="1200" dirty="0">
                <a:latin typeface="Century Gothic" panose="020B0502020202020204" pitchFamily="34" charset="0"/>
              </a:rPr>
              <a:t>When grown locally, the crops are picked at their peak of ripeness</a:t>
            </a:r>
          </a:p>
          <a:p>
            <a:endParaRPr lang="en-GB" sz="1200" dirty="0">
              <a:latin typeface="Century Gothic" panose="020B0502020202020204" pitchFamily="34" charset="0"/>
            </a:endParaRPr>
          </a:p>
          <a:p>
            <a:r>
              <a:rPr lang="en-GB" sz="1200" b="1" dirty="0">
                <a:latin typeface="Century Gothic" panose="020B0502020202020204" pitchFamily="34" charset="0"/>
              </a:rPr>
              <a:t>Eating local food is eating seasonally-</a:t>
            </a:r>
            <a:r>
              <a:rPr lang="en-GB" sz="1200" dirty="0">
                <a:latin typeface="Century Gothic" panose="020B0502020202020204" pitchFamily="34" charset="0"/>
              </a:rPr>
              <a:t>Food is full of flavour</a:t>
            </a:r>
          </a:p>
          <a:p>
            <a:endParaRPr lang="en-GB" sz="1200" dirty="0">
              <a:latin typeface="Century Gothic" panose="020B0502020202020204" pitchFamily="34" charset="0"/>
            </a:endParaRPr>
          </a:p>
          <a:p>
            <a:r>
              <a:rPr lang="en-GB" sz="1200" b="1" dirty="0">
                <a:latin typeface="Century Gothic" panose="020B0502020202020204" pitchFamily="34" charset="0"/>
              </a:rPr>
              <a:t>Local food has more nutrients-</a:t>
            </a:r>
            <a:r>
              <a:rPr lang="en-GB" sz="1200" dirty="0">
                <a:latin typeface="Century Gothic" panose="020B0502020202020204" pitchFamily="34" charset="0"/>
              </a:rPr>
              <a:t> Local food has a shorter time between harvest and your table, and it is less likely that the nutrient value has decreased</a:t>
            </a:r>
          </a:p>
          <a:p>
            <a:endParaRPr lang="en-GB" sz="1200" dirty="0">
              <a:latin typeface="Century Gothic" panose="020B0502020202020204" pitchFamily="34" charset="0"/>
            </a:endParaRPr>
          </a:p>
          <a:p>
            <a:r>
              <a:rPr lang="en-GB" sz="1200" b="1" dirty="0">
                <a:latin typeface="Century Gothic" panose="020B0502020202020204" pitchFamily="34" charset="0"/>
              </a:rPr>
              <a:t>Local food supports the local economy-</a:t>
            </a:r>
            <a:r>
              <a:rPr lang="en-GB" sz="1200" dirty="0">
                <a:latin typeface="Century Gothic" panose="020B0502020202020204" pitchFamily="34" charset="0"/>
              </a:rPr>
              <a:t>The money that is spent with local farmers and growers all stays close to home and is reinvested with businesses and services in your community</a:t>
            </a:r>
          </a:p>
          <a:p>
            <a:endParaRPr lang="en-GB" sz="1200" dirty="0">
              <a:latin typeface="Century Gothic" panose="020B0502020202020204" pitchFamily="34" charset="0"/>
            </a:endParaRPr>
          </a:p>
          <a:p>
            <a:r>
              <a:rPr lang="en-GB" sz="1200" b="1" dirty="0">
                <a:latin typeface="Century Gothic" panose="020B0502020202020204" pitchFamily="34" charset="0"/>
              </a:rPr>
              <a:t>Local food benefits the environment-</a:t>
            </a:r>
            <a:r>
              <a:rPr lang="en-GB" sz="1200" dirty="0">
                <a:latin typeface="Century Gothic" panose="020B0502020202020204" pitchFamily="34" charset="0"/>
              </a:rPr>
              <a:t> By purchasing locally grown foods you help maintain farmland and less air miles</a:t>
            </a:r>
          </a:p>
          <a:p>
            <a:endParaRPr lang="en-GB" sz="1200" b="1" dirty="0">
              <a:latin typeface="Century Gothic" panose="020B0502020202020204" pitchFamily="34" charset="0"/>
            </a:endParaRPr>
          </a:p>
          <a:p>
            <a:r>
              <a:rPr lang="en-GB" sz="1200" b="1" dirty="0">
                <a:latin typeface="Century Gothic" panose="020B0502020202020204" pitchFamily="34" charset="0"/>
              </a:rPr>
              <a:t>Local growers can tell you how the food was grown-</a:t>
            </a:r>
            <a:r>
              <a:rPr lang="en-GB" sz="1200" dirty="0">
                <a:latin typeface="Century Gothic" panose="020B0502020202020204" pitchFamily="34" charset="0"/>
              </a:rPr>
              <a:t>When you know where your food comes from and who grew it, you know a lot more about that food</a:t>
            </a:r>
          </a:p>
          <a:p>
            <a:endParaRPr lang="en-GB" sz="2400" dirty="0"/>
          </a:p>
        </p:txBody>
      </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5893" t="33578" r="30554" b="12716"/>
          <a:stretch/>
        </p:blipFill>
        <p:spPr>
          <a:xfrm>
            <a:off x="1776588" y="1313590"/>
            <a:ext cx="2589403" cy="1464253"/>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87101" y="2744802"/>
            <a:ext cx="2258206" cy="1308994"/>
          </a:xfrm>
          <a:prstGeom prst="rect">
            <a:avLst/>
          </a:prstGeom>
        </p:spPr>
      </p:pic>
      <p:pic>
        <p:nvPicPr>
          <p:cNvPr id="15" name="Picture 14"/>
          <p:cNvPicPr>
            <a:picLocks noChangeAspect="1"/>
          </p:cNvPicPr>
          <p:nvPr/>
        </p:nvPicPr>
        <p:blipFill rotWithShape="1">
          <a:blip r:embed="rId8">
            <a:extLst>
              <a:ext uri="{28A0092B-C50C-407E-A947-70E740481C1C}">
                <a14:useLocalDpi xmlns:a14="http://schemas.microsoft.com/office/drawing/2010/main" val="0"/>
              </a:ext>
            </a:extLst>
          </a:blip>
          <a:srcRect l="15871" t="38655" r="16560" b="20407"/>
          <a:stretch/>
        </p:blipFill>
        <p:spPr>
          <a:xfrm>
            <a:off x="1621894" y="3907136"/>
            <a:ext cx="2744097" cy="1306031"/>
          </a:xfrm>
          <a:prstGeom prst="rect">
            <a:avLst/>
          </a:prstGeom>
        </p:spPr>
      </p:pic>
    </p:spTree>
    <p:extLst>
      <p:ext uri="{BB962C8B-B14F-4D97-AF65-F5344CB8AC3E}">
        <p14:creationId xmlns:p14="http://schemas.microsoft.com/office/powerpoint/2010/main" val="1479504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4CBEB6E1C8DE49838CAC1D37D81D71" ma:contentTypeVersion="7" ma:contentTypeDescription="Create a new document." ma:contentTypeScope="" ma:versionID="aad541ba298d47447f6bf004ff65d5b7">
  <xsd:schema xmlns:xsd="http://www.w3.org/2001/XMLSchema" xmlns:xs="http://www.w3.org/2001/XMLSchema" xmlns:p="http://schemas.microsoft.com/office/2006/metadata/properties" xmlns:ns2="b8229329-847c-4164-9ce5-cfe4395de7fd" xmlns:ns3="96d29f73-e6d3-4f78-9dcb-010c9d296182" targetNamespace="http://schemas.microsoft.com/office/2006/metadata/properties" ma:root="true" ma:fieldsID="fbaa8cc1ccfb6c7f16f01410a72ab1e4" ns2:_="" ns3:_="">
    <xsd:import namespace="b8229329-847c-4164-9ce5-cfe4395de7fd"/>
    <xsd:import namespace="96d29f73-e6d3-4f78-9dcb-010c9d29618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3:SharedWithUsers" minOccurs="0"/>
                <xsd:element ref="ns3:SharedWithDetail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229329-847c-4164-9ce5-cfe4395de7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d29f73-e6d3-4f78-9dcb-010c9d29618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BD3F8FF-196D-4069-85B0-CAA23D34FA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229329-847c-4164-9ce5-cfe4395de7fd"/>
    <ds:schemaRef ds:uri="96d29f73-e6d3-4f78-9dcb-010c9d2961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372152-1302-43C5-86D4-11FBD41D63F4}">
  <ds:schemaRefs>
    <ds:schemaRef ds:uri="http://schemas.microsoft.com/sharepoint/v3/contenttype/forms"/>
  </ds:schemaRefs>
</ds:datastoreItem>
</file>

<file path=customXml/itemProps3.xml><?xml version="1.0" encoding="utf-8"?>
<ds:datastoreItem xmlns:ds="http://schemas.openxmlformats.org/officeDocument/2006/customXml" ds:itemID="{9C8FAED5-6E78-4077-A73E-7CB0D75A3409}">
  <ds:schemaRefs>
    <ds:schemaRef ds:uri="b8229329-847c-4164-9ce5-cfe4395de7fd"/>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96d29f73-e6d3-4f78-9dcb-010c9d29618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10216</TotalTime>
  <Words>1280</Words>
  <Application>Microsoft Office PowerPoint</Application>
  <PresentationFormat>Widescreen</PresentationFormat>
  <Paragraphs>583</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Autumn 1</vt:lpstr>
      <vt:lpstr>Yr. 7 Food Safety and use of equipment</vt:lpstr>
      <vt:lpstr>Yr. 8 Food Safety and use of equipment</vt:lpstr>
      <vt:lpstr>Yr. 9 Food Safety</vt:lpstr>
      <vt:lpstr>Autumn 2</vt:lpstr>
      <vt:lpstr>Yr. 7 Nutrition and Knife skills</vt:lpstr>
      <vt:lpstr>Yr. 8 Nutrition</vt:lpstr>
      <vt:lpstr>Yr. 9 Nutrition </vt:lpstr>
      <vt:lpstr>Spring1</vt:lpstr>
      <vt:lpstr>PowerPoint Presentation</vt:lpstr>
      <vt:lpstr>PowerPoint Presentation</vt:lpstr>
      <vt:lpstr>Yr. 9 Food Science</vt:lpstr>
      <vt:lpstr>Spring 2</vt:lpstr>
      <vt:lpstr>Yr. 7 Food Choice and sensory analysis</vt:lpstr>
      <vt:lpstr>Yr. 8 Food Choice and sensory analysis</vt:lpstr>
      <vt:lpstr>Yr. 9 Food Choice and sensory analysis</vt:lpstr>
      <vt:lpstr>Summer 1</vt:lpstr>
      <vt:lpstr>Yr. 8 Food Provenance </vt:lpstr>
      <vt:lpstr>Yr. 9 Food Provenance </vt:lpstr>
      <vt:lpstr>Yr. 7 Food Provenance </vt:lpstr>
    </vt:vector>
  </TitlesOfParts>
  <Company>Nishkam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7 Food Safety</dc:title>
  <dc:creator>Yasmin Sidhu</dc:creator>
  <cp:lastModifiedBy>Andrew Brown</cp:lastModifiedBy>
  <cp:revision>65</cp:revision>
  <cp:lastPrinted>2018-05-23T07:48:02Z</cp:lastPrinted>
  <dcterms:created xsi:type="dcterms:W3CDTF">2018-05-16T10:39:37Z</dcterms:created>
  <dcterms:modified xsi:type="dcterms:W3CDTF">2019-01-18T10:05:07Z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0x0101004E4CBEB6E1C8DE49838CAC1D37D81D71</vt:lpwstr>
  </property>
</Properties>
</file>