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Override1.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 id="2147483660" r:id="rId4"/>
  </p:sldMasterIdLst>
  <p:notesMasterIdLst>
    <p:notesMasterId r:id="rId27"/>
  </p:notesMasterIdLst>
  <p:handoutMasterIdLst>
    <p:handoutMasterId r:id="rId28"/>
  </p:handoutMasterIdLst>
  <p:sldIdLst>
    <p:sldId id="296" r:id="rId5"/>
    <p:sldId id="297" r:id="rId6"/>
    <p:sldId id="299" r:id="rId7"/>
    <p:sldId id="316" r:id="rId8"/>
    <p:sldId id="318" r:id="rId9"/>
    <p:sldId id="327" r:id="rId10"/>
    <p:sldId id="329" r:id="rId11"/>
    <p:sldId id="315" r:id="rId12"/>
    <p:sldId id="300" r:id="rId13"/>
    <p:sldId id="301" r:id="rId14"/>
    <p:sldId id="319" r:id="rId15"/>
    <p:sldId id="322" r:id="rId16"/>
    <p:sldId id="323" r:id="rId17"/>
    <p:sldId id="303" r:id="rId18"/>
    <p:sldId id="304" r:id="rId19"/>
    <p:sldId id="325" r:id="rId20"/>
    <p:sldId id="326" r:id="rId21"/>
    <p:sldId id="324" r:id="rId22"/>
    <p:sldId id="305" r:id="rId23"/>
    <p:sldId id="310" r:id="rId24"/>
    <p:sldId id="313" r:id="rId25"/>
    <p:sldId id="314" r:id="rId26"/>
  </p:sldIdLst>
  <p:sldSz cx="9144000" cy="6858000" type="screen4x3"/>
  <p:notesSz cx="6669088" cy="9928225"/>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00"/>
    <a:srgbClr val="FEBB00"/>
    <a:srgbClr val="757575"/>
    <a:srgbClr val="73737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062C11E-578B-CDAB-D092-B8F96FA6EB67}" v="4" dt="2022-09-25T17:54:57.853"/>
    <p1510:client id="{C87543F7-EB1D-E785-2A08-A23F8A75399F}" v="2" dt="2022-09-16T15:00:14.90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60" autoAdjust="0"/>
    <p:restoredTop sz="99829" autoAdjust="0"/>
  </p:normalViewPr>
  <p:slideViewPr>
    <p:cSldViewPr>
      <p:cViewPr varScale="1">
        <p:scale>
          <a:sx n="114" d="100"/>
          <a:sy n="114" d="100"/>
        </p:scale>
        <p:origin x="1500" y="114"/>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1.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Wilks" userId="S::e.wilks@nishkamschools.org::e500afdf-3d1d-42fc-a1a7-ccebc6b5b1e9" providerId="AD" clId="Web-{C062C11E-578B-CDAB-D092-B8F96FA6EB67}"/>
    <pc:docChg chg="modSld">
      <pc:chgData name="Emma Wilks" userId="S::e.wilks@nishkamschools.org::e500afdf-3d1d-42fc-a1a7-ccebc6b5b1e9" providerId="AD" clId="Web-{C062C11E-578B-CDAB-D092-B8F96FA6EB67}" dt="2022-09-25T17:54:57.853" v="3" actId="14100"/>
      <pc:docMkLst>
        <pc:docMk/>
      </pc:docMkLst>
      <pc:sldChg chg="modSp">
        <pc:chgData name="Emma Wilks" userId="S::e.wilks@nishkamschools.org::e500afdf-3d1d-42fc-a1a7-ccebc6b5b1e9" providerId="AD" clId="Web-{C062C11E-578B-CDAB-D092-B8F96FA6EB67}" dt="2022-09-25T17:54:39.306" v="0" actId="1076"/>
        <pc:sldMkLst>
          <pc:docMk/>
          <pc:sldMk cId="1358749684" sldId="304"/>
        </pc:sldMkLst>
        <pc:picChg chg="mod">
          <ac:chgData name="Emma Wilks" userId="S::e.wilks@nishkamschools.org::e500afdf-3d1d-42fc-a1a7-ccebc6b5b1e9" providerId="AD" clId="Web-{C062C11E-578B-CDAB-D092-B8F96FA6EB67}" dt="2022-09-25T17:54:39.306" v="0" actId="1076"/>
          <ac:picMkLst>
            <pc:docMk/>
            <pc:sldMk cId="1358749684" sldId="304"/>
            <ac:picMk id="7" creationId="{B81844FA-C23E-4C30-9EFF-AADABD984E6F}"/>
          </ac:picMkLst>
        </pc:picChg>
      </pc:sldChg>
      <pc:sldChg chg="modSp">
        <pc:chgData name="Emma Wilks" userId="S::e.wilks@nishkamschools.org::e500afdf-3d1d-42fc-a1a7-ccebc6b5b1e9" providerId="AD" clId="Web-{C062C11E-578B-CDAB-D092-B8F96FA6EB67}" dt="2022-09-25T17:54:57.853" v="3" actId="14100"/>
        <pc:sldMkLst>
          <pc:docMk/>
          <pc:sldMk cId="1054136910" sldId="326"/>
        </pc:sldMkLst>
        <pc:picChg chg="mod">
          <ac:chgData name="Emma Wilks" userId="S::e.wilks@nishkamschools.org::e500afdf-3d1d-42fc-a1a7-ccebc6b5b1e9" providerId="AD" clId="Web-{C062C11E-578B-CDAB-D092-B8F96FA6EB67}" dt="2022-09-25T17:54:57.853" v="3" actId="14100"/>
          <ac:picMkLst>
            <pc:docMk/>
            <pc:sldMk cId="1054136910" sldId="326"/>
            <ac:picMk id="7" creationId="{E383BF70-FF95-40CE-83AC-75319132A8C4}"/>
          </ac:picMkLst>
        </pc:picChg>
        <pc:picChg chg="mod">
          <ac:chgData name="Emma Wilks" userId="S::e.wilks@nishkamschools.org::e500afdf-3d1d-42fc-a1a7-ccebc6b5b1e9" providerId="AD" clId="Web-{C062C11E-578B-CDAB-D092-B8F96FA6EB67}" dt="2022-09-25T17:54:53.494" v="2" actId="14100"/>
          <ac:picMkLst>
            <pc:docMk/>
            <pc:sldMk cId="1054136910" sldId="326"/>
            <ac:picMk id="8" creationId="{47013694-DE6C-4936-B2DC-176EBFB6DCCE}"/>
          </ac:picMkLst>
        </pc:picChg>
      </pc:sldChg>
    </pc:docChg>
  </pc:docChgLst>
  <pc:docChgLst>
    <pc:chgData name="Adam Ruhe" userId="S::a.ruhe@nishkamschools.org::1461294f-d672-4616-8876-4ea691fb4445" providerId="AD" clId="Web-{C87543F7-EB1D-E785-2A08-A23F8A75399F}"/>
    <pc:docChg chg="delSld">
      <pc:chgData name="Adam Ruhe" userId="S::a.ruhe@nishkamschools.org::1461294f-d672-4616-8876-4ea691fb4445" providerId="AD" clId="Web-{C87543F7-EB1D-E785-2A08-A23F8A75399F}" dt="2022-09-16T15:00:14.903" v="1"/>
      <pc:docMkLst>
        <pc:docMk/>
      </pc:docMkLst>
      <pc:sldChg chg="del">
        <pc:chgData name="Adam Ruhe" userId="S::a.ruhe@nishkamschools.org::1461294f-d672-4616-8876-4ea691fb4445" providerId="AD" clId="Web-{C87543F7-EB1D-E785-2A08-A23F8A75399F}" dt="2022-09-16T15:00:13.449" v="0"/>
        <pc:sldMkLst>
          <pc:docMk/>
          <pc:sldMk cId="3463527952" sldId="308"/>
        </pc:sldMkLst>
      </pc:sldChg>
      <pc:sldChg chg="del">
        <pc:chgData name="Adam Ruhe" userId="S::a.ruhe@nishkamschools.org::1461294f-d672-4616-8876-4ea691fb4445" providerId="AD" clId="Web-{C87543F7-EB1D-E785-2A08-A23F8A75399F}" dt="2022-09-16T15:00:14.903" v="1"/>
        <pc:sldMkLst>
          <pc:docMk/>
          <pc:sldMk cId="4069096411" sldId="30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184B157-364E-4A7E-9F90-90AF1262F153}"/>
              </a:ext>
            </a:extLst>
          </p:cNvPr>
          <p:cNvSpPr>
            <a:spLocks noGrp="1"/>
          </p:cNvSpPr>
          <p:nvPr>
            <p:ph type="hdr" sz="quarter"/>
          </p:nvPr>
        </p:nvSpPr>
        <p:spPr>
          <a:xfrm>
            <a:off x="0" y="0"/>
            <a:ext cx="2890838"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A97EE61B-6B0B-49B7-A221-3D67B6F0DF45}"/>
              </a:ext>
            </a:extLst>
          </p:cNvPr>
          <p:cNvSpPr>
            <a:spLocks noGrp="1"/>
          </p:cNvSpPr>
          <p:nvPr>
            <p:ph type="dt" sz="quarter" idx="1"/>
          </p:nvPr>
        </p:nvSpPr>
        <p:spPr>
          <a:xfrm>
            <a:off x="3776663" y="0"/>
            <a:ext cx="2890837"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572DA07B-9484-40D7-83AE-4255794786D7}" type="datetimeFigureOut">
              <a:rPr lang="en-GB" altLang="en-US"/>
              <a:pPr>
                <a:defRPr/>
              </a:pPr>
              <a:t>25/09/2022</a:t>
            </a:fld>
            <a:endParaRPr lang="en-GB" altLang="en-US"/>
          </a:p>
        </p:txBody>
      </p:sp>
      <p:sp>
        <p:nvSpPr>
          <p:cNvPr id="4" name="Footer Placeholder 3">
            <a:extLst>
              <a:ext uri="{FF2B5EF4-FFF2-40B4-BE49-F238E27FC236}">
                <a16:creationId xmlns:a16="http://schemas.microsoft.com/office/drawing/2014/main" id="{4E57DC6C-C019-45A4-B3A3-A28000C534FE}"/>
              </a:ext>
            </a:extLst>
          </p:cNvPr>
          <p:cNvSpPr>
            <a:spLocks noGrp="1"/>
          </p:cNvSpPr>
          <p:nvPr>
            <p:ph type="ftr" sz="quarter" idx="2"/>
          </p:nvPr>
        </p:nvSpPr>
        <p:spPr>
          <a:xfrm>
            <a:off x="0" y="9429750"/>
            <a:ext cx="2890838"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5" name="Slide Number Placeholder 4">
            <a:extLst>
              <a:ext uri="{FF2B5EF4-FFF2-40B4-BE49-F238E27FC236}">
                <a16:creationId xmlns:a16="http://schemas.microsoft.com/office/drawing/2014/main" id="{772E9BE6-DF8C-45B0-8E20-CA4DDA789C6D}"/>
              </a:ext>
            </a:extLst>
          </p:cNvPr>
          <p:cNvSpPr>
            <a:spLocks noGrp="1"/>
          </p:cNvSpPr>
          <p:nvPr>
            <p:ph type="sldNum" sz="quarter" idx="3"/>
          </p:nvPr>
        </p:nvSpPr>
        <p:spPr>
          <a:xfrm>
            <a:off x="3776663" y="9429750"/>
            <a:ext cx="2890837"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24446956-50C8-4324-887B-416CA628111F}"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144AEC5-D340-44C2-A83C-BECA496B9B86}"/>
              </a:ext>
            </a:extLst>
          </p:cNvPr>
          <p:cNvSpPr>
            <a:spLocks noGrp="1"/>
          </p:cNvSpPr>
          <p:nvPr>
            <p:ph type="hdr" sz="quarter"/>
          </p:nvPr>
        </p:nvSpPr>
        <p:spPr>
          <a:xfrm>
            <a:off x="0" y="0"/>
            <a:ext cx="2889250" cy="496888"/>
          </a:xfrm>
          <a:prstGeom prst="rect">
            <a:avLst/>
          </a:prstGeom>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3" name="Date Placeholder 2">
            <a:extLst>
              <a:ext uri="{FF2B5EF4-FFF2-40B4-BE49-F238E27FC236}">
                <a16:creationId xmlns:a16="http://schemas.microsoft.com/office/drawing/2014/main" id="{CD3F9F19-44A5-4384-BDB0-011719DE2F74}"/>
              </a:ext>
            </a:extLst>
          </p:cNvPr>
          <p:cNvSpPr>
            <a:spLocks noGrp="1"/>
          </p:cNvSpPr>
          <p:nvPr>
            <p:ph type="dt" idx="1"/>
          </p:nvPr>
        </p:nvSpPr>
        <p:spPr>
          <a:xfrm>
            <a:off x="3778250" y="0"/>
            <a:ext cx="2889250"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fld id="{BE2F8896-4836-447F-8BFE-A700284E1D2F}" type="datetimeFigureOut">
              <a:rPr lang="en-GB" altLang="en-US"/>
              <a:pPr>
                <a:defRPr/>
              </a:pPr>
              <a:t>25/09/2022</a:t>
            </a:fld>
            <a:endParaRPr lang="en-GB" altLang="en-US"/>
          </a:p>
        </p:txBody>
      </p:sp>
      <p:sp>
        <p:nvSpPr>
          <p:cNvPr id="4" name="Slide Image Placeholder 3">
            <a:extLst>
              <a:ext uri="{FF2B5EF4-FFF2-40B4-BE49-F238E27FC236}">
                <a16:creationId xmlns:a16="http://schemas.microsoft.com/office/drawing/2014/main" id="{DBA54A74-1EEC-442D-BE79-38D726959F36}"/>
              </a:ext>
            </a:extLst>
          </p:cNvPr>
          <p:cNvSpPr>
            <a:spLocks noGrp="1" noRot="1" noChangeAspect="1"/>
          </p:cNvSpPr>
          <p:nvPr>
            <p:ph type="sldImg" idx="2"/>
          </p:nvPr>
        </p:nvSpPr>
        <p:spPr>
          <a:xfrm>
            <a:off x="854075" y="746125"/>
            <a:ext cx="4960938" cy="3721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0C4E5F7-94B3-4553-AB0C-4E1C1C8F7758}"/>
              </a:ext>
            </a:extLst>
          </p:cNvPr>
          <p:cNvSpPr>
            <a:spLocks noGrp="1"/>
          </p:cNvSpPr>
          <p:nvPr>
            <p:ph type="body" sz="quarter" idx="3"/>
          </p:nvPr>
        </p:nvSpPr>
        <p:spPr>
          <a:xfrm>
            <a:off x="666750" y="4716463"/>
            <a:ext cx="5335588"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F102204-5932-4F83-AAE5-95D03A7609FA}"/>
              </a:ext>
            </a:extLst>
          </p:cNvPr>
          <p:cNvSpPr>
            <a:spLocks noGrp="1"/>
          </p:cNvSpPr>
          <p:nvPr>
            <p:ph type="ftr" sz="quarter" idx="4"/>
          </p:nvPr>
        </p:nvSpPr>
        <p:spPr>
          <a:xfrm>
            <a:off x="0" y="9429750"/>
            <a:ext cx="2889250" cy="496888"/>
          </a:xfrm>
          <a:prstGeom prst="rect">
            <a:avLst/>
          </a:prstGeom>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7" name="Slide Number Placeholder 6">
            <a:extLst>
              <a:ext uri="{FF2B5EF4-FFF2-40B4-BE49-F238E27FC236}">
                <a16:creationId xmlns:a16="http://schemas.microsoft.com/office/drawing/2014/main" id="{252C6572-2D39-4EB9-9073-FBA338C85715}"/>
              </a:ext>
            </a:extLst>
          </p:cNvPr>
          <p:cNvSpPr>
            <a:spLocks noGrp="1"/>
          </p:cNvSpPr>
          <p:nvPr>
            <p:ph type="sldNum" sz="quarter" idx="5"/>
          </p:nvPr>
        </p:nvSpPr>
        <p:spPr>
          <a:xfrm>
            <a:off x="3778250" y="9429750"/>
            <a:ext cx="2889250" cy="496888"/>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2129B24-E10A-44C6-8525-888E7B23CA7B}"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1C879A-200A-467E-B996-D2FB5F2A3503}"/>
              </a:ext>
            </a:extLst>
          </p:cNvPr>
          <p:cNvSpPr>
            <a:spLocks noGrp="1"/>
          </p:cNvSpPr>
          <p:nvPr>
            <p:ph type="dt" sz="half" idx="10"/>
          </p:nvPr>
        </p:nvSpPr>
        <p:spPr/>
        <p:txBody>
          <a:bodyPr/>
          <a:lstStyle>
            <a:lvl1pPr>
              <a:defRPr/>
            </a:lvl1pPr>
          </a:lstStyle>
          <a:p>
            <a:pPr>
              <a:defRPr/>
            </a:pPr>
            <a:fld id="{D9B01A2F-554C-4489-9960-1D840E25CEB9}" type="datetimeFigureOut">
              <a:rPr lang="en-GB" altLang="en-US"/>
              <a:pPr>
                <a:defRPr/>
              </a:pPr>
              <a:t>25/09/2022</a:t>
            </a:fld>
            <a:endParaRPr lang="en-GB" altLang="en-US"/>
          </a:p>
        </p:txBody>
      </p:sp>
      <p:sp>
        <p:nvSpPr>
          <p:cNvPr id="5" name="Footer Placeholder 4">
            <a:extLst>
              <a:ext uri="{FF2B5EF4-FFF2-40B4-BE49-F238E27FC236}">
                <a16:creationId xmlns:a16="http://schemas.microsoft.com/office/drawing/2014/main" id="{2451D9B9-6B31-43EF-9247-E252C48B8C7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C0226F8B-6834-4411-842B-20ABC9EC24A1}"/>
              </a:ext>
            </a:extLst>
          </p:cNvPr>
          <p:cNvSpPr>
            <a:spLocks noGrp="1"/>
          </p:cNvSpPr>
          <p:nvPr>
            <p:ph type="sldNum" sz="quarter" idx="12"/>
          </p:nvPr>
        </p:nvSpPr>
        <p:spPr/>
        <p:txBody>
          <a:bodyPr/>
          <a:lstStyle>
            <a:lvl1pPr>
              <a:defRPr/>
            </a:lvl1pPr>
          </a:lstStyle>
          <a:p>
            <a:pPr>
              <a:defRPr/>
            </a:pPr>
            <a:fld id="{F866830C-0FA9-4D50-8C2F-9AE2740257E3}" type="slidenum">
              <a:rPr lang="en-GB" altLang="en-US"/>
              <a:pPr>
                <a:defRPr/>
              </a:pPr>
              <a:t>‹#›</a:t>
            </a:fld>
            <a:endParaRPr lang="en-GB" altLang="en-US"/>
          </a:p>
        </p:txBody>
      </p:sp>
    </p:spTree>
    <p:extLst>
      <p:ext uri="{BB962C8B-B14F-4D97-AF65-F5344CB8AC3E}">
        <p14:creationId xmlns:p14="http://schemas.microsoft.com/office/powerpoint/2010/main" val="159427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30ACB3C-ED08-4104-91F8-549AED46FAA0}"/>
              </a:ext>
            </a:extLst>
          </p:cNvPr>
          <p:cNvSpPr>
            <a:spLocks noGrp="1"/>
          </p:cNvSpPr>
          <p:nvPr>
            <p:ph type="dt" sz="half" idx="10"/>
          </p:nvPr>
        </p:nvSpPr>
        <p:spPr/>
        <p:txBody>
          <a:bodyPr/>
          <a:lstStyle>
            <a:lvl1pPr>
              <a:defRPr/>
            </a:lvl1pPr>
          </a:lstStyle>
          <a:p>
            <a:pPr>
              <a:defRPr/>
            </a:pPr>
            <a:fld id="{EBC7DC51-D3F3-48D8-8495-19E5806BFA0A}" type="datetimeFigureOut">
              <a:rPr lang="en-GB" altLang="en-US"/>
              <a:pPr>
                <a:defRPr/>
              </a:pPr>
              <a:t>25/09/2022</a:t>
            </a:fld>
            <a:endParaRPr lang="en-GB" altLang="en-US"/>
          </a:p>
        </p:txBody>
      </p:sp>
      <p:sp>
        <p:nvSpPr>
          <p:cNvPr id="5" name="Footer Placeholder 4">
            <a:extLst>
              <a:ext uri="{FF2B5EF4-FFF2-40B4-BE49-F238E27FC236}">
                <a16:creationId xmlns:a16="http://schemas.microsoft.com/office/drawing/2014/main" id="{5DBECBEB-5023-43E1-B56D-511CDC489A79}"/>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1F24789-D550-4DD7-8A4B-47AC55F6A8CB}"/>
              </a:ext>
            </a:extLst>
          </p:cNvPr>
          <p:cNvSpPr>
            <a:spLocks noGrp="1"/>
          </p:cNvSpPr>
          <p:nvPr>
            <p:ph type="sldNum" sz="quarter" idx="12"/>
          </p:nvPr>
        </p:nvSpPr>
        <p:spPr/>
        <p:txBody>
          <a:bodyPr/>
          <a:lstStyle>
            <a:lvl1pPr>
              <a:defRPr/>
            </a:lvl1pPr>
          </a:lstStyle>
          <a:p>
            <a:pPr>
              <a:defRPr/>
            </a:pPr>
            <a:fld id="{D5BC45E8-A30F-4F3A-A2AA-FF641937C23F}" type="slidenum">
              <a:rPr lang="en-GB" altLang="en-US"/>
              <a:pPr>
                <a:defRPr/>
              </a:pPr>
              <a:t>‹#›</a:t>
            </a:fld>
            <a:endParaRPr lang="en-GB" altLang="en-US"/>
          </a:p>
        </p:txBody>
      </p:sp>
    </p:spTree>
    <p:extLst>
      <p:ext uri="{BB962C8B-B14F-4D97-AF65-F5344CB8AC3E}">
        <p14:creationId xmlns:p14="http://schemas.microsoft.com/office/powerpoint/2010/main" val="1934182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F6698E-835D-4E81-B98B-4661E4BD8D05}"/>
              </a:ext>
            </a:extLst>
          </p:cNvPr>
          <p:cNvSpPr>
            <a:spLocks noGrp="1"/>
          </p:cNvSpPr>
          <p:nvPr>
            <p:ph type="dt" sz="half" idx="10"/>
          </p:nvPr>
        </p:nvSpPr>
        <p:spPr/>
        <p:txBody>
          <a:bodyPr/>
          <a:lstStyle>
            <a:lvl1pPr>
              <a:defRPr/>
            </a:lvl1pPr>
          </a:lstStyle>
          <a:p>
            <a:pPr>
              <a:defRPr/>
            </a:pPr>
            <a:fld id="{048CB999-E685-49BE-8A78-8A10A297E62A}" type="datetimeFigureOut">
              <a:rPr lang="en-GB" altLang="en-US"/>
              <a:pPr>
                <a:defRPr/>
              </a:pPr>
              <a:t>25/09/2022</a:t>
            </a:fld>
            <a:endParaRPr lang="en-GB" altLang="en-US"/>
          </a:p>
        </p:txBody>
      </p:sp>
      <p:sp>
        <p:nvSpPr>
          <p:cNvPr id="5" name="Footer Placeholder 4">
            <a:extLst>
              <a:ext uri="{FF2B5EF4-FFF2-40B4-BE49-F238E27FC236}">
                <a16:creationId xmlns:a16="http://schemas.microsoft.com/office/drawing/2014/main" id="{3E84ACF0-2514-4CB0-8451-5BB4C569B20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6F3A6ED-D6A9-4183-85BB-B7BE1A3F156E}"/>
              </a:ext>
            </a:extLst>
          </p:cNvPr>
          <p:cNvSpPr>
            <a:spLocks noGrp="1"/>
          </p:cNvSpPr>
          <p:nvPr>
            <p:ph type="sldNum" sz="quarter" idx="12"/>
          </p:nvPr>
        </p:nvSpPr>
        <p:spPr/>
        <p:txBody>
          <a:bodyPr/>
          <a:lstStyle>
            <a:lvl1pPr>
              <a:defRPr/>
            </a:lvl1pPr>
          </a:lstStyle>
          <a:p>
            <a:pPr>
              <a:defRPr/>
            </a:pPr>
            <a:fld id="{413B0AAB-7D81-4222-9FC2-FAAB0A5871F2}" type="slidenum">
              <a:rPr lang="en-GB" altLang="en-US"/>
              <a:pPr>
                <a:defRPr/>
              </a:pPr>
              <a:t>‹#›</a:t>
            </a:fld>
            <a:endParaRPr lang="en-GB" altLang="en-US"/>
          </a:p>
        </p:txBody>
      </p:sp>
    </p:spTree>
    <p:extLst>
      <p:ext uri="{BB962C8B-B14F-4D97-AF65-F5344CB8AC3E}">
        <p14:creationId xmlns:p14="http://schemas.microsoft.com/office/powerpoint/2010/main" val="1008491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1A1E6633-B40C-436F-AFE4-F97A05B31559}"/>
              </a:ext>
            </a:extLst>
          </p:cNvPr>
          <p:cNvSpPr>
            <a:spLocks noGrp="1"/>
          </p:cNvSpPr>
          <p:nvPr>
            <p:ph type="dt" sz="half" idx="10"/>
          </p:nvPr>
        </p:nvSpPr>
        <p:spPr/>
        <p:txBody>
          <a:bodyPr/>
          <a:lstStyle>
            <a:lvl1pPr>
              <a:defRPr/>
            </a:lvl1pPr>
          </a:lstStyle>
          <a:p>
            <a:pPr>
              <a:defRPr/>
            </a:pPr>
            <a:fld id="{DF29D151-FF92-415C-B921-EE6FF60ACD0D}" type="datetimeFigureOut">
              <a:rPr lang="en-GB" altLang="en-US"/>
              <a:pPr>
                <a:defRPr/>
              </a:pPr>
              <a:t>25/09/2022</a:t>
            </a:fld>
            <a:endParaRPr lang="en-GB" altLang="en-US"/>
          </a:p>
        </p:txBody>
      </p:sp>
      <p:sp>
        <p:nvSpPr>
          <p:cNvPr id="6" name="Footer Placeholder 4">
            <a:extLst>
              <a:ext uri="{FF2B5EF4-FFF2-40B4-BE49-F238E27FC236}">
                <a16:creationId xmlns:a16="http://schemas.microsoft.com/office/drawing/2014/main" id="{67B6664E-FBA3-463E-B05E-5AD7593B2932}"/>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BDA1AD27-1B14-47BE-9A04-488D5BB04CD0}"/>
              </a:ext>
            </a:extLst>
          </p:cNvPr>
          <p:cNvSpPr>
            <a:spLocks noGrp="1"/>
          </p:cNvSpPr>
          <p:nvPr>
            <p:ph type="sldNum" sz="quarter" idx="12"/>
          </p:nvPr>
        </p:nvSpPr>
        <p:spPr/>
        <p:txBody>
          <a:bodyPr/>
          <a:lstStyle>
            <a:lvl1pPr>
              <a:defRPr/>
            </a:lvl1pPr>
          </a:lstStyle>
          <a:p>
            <a:pPr>
              <a:defRPr/>
            </a:pPr>
            <a:fld id="{6562F12E-8202-442B-875D-611F6E9D1D7A}" type="slidenum">
              <a:rPr lang="en-GB" altLang="en-US"/>
              <a:pPr>
                <a:defRPr/>
              </a:pPr>
              <a:t>‹#›</a:t>
            </a:fld>
            <a:endParaRPr lang="en-GB" altLang="en-US"/>
          </a:p>
        </p:txBody>
      </p:sp>
    </p:spTree>
    <p:extLst>
      <p:ext uri="{BB962C8B-B14F-4D97-AF65-F5344CB8AC3E}">
        <p14:creationId xmlns:p14="http://schemas.microsoft.com/office/powerpoint/2010/main" val="3249527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9653501-D699-47EC-9307-AD5B00A3E731}"/>
              </a:ext>
            </a:extLst>
          </p:cNvPr>
          <p:cNvSpPr>
            <a:spLocks noGrp="1"/>
          </p:cNvSpPr>
          <p:nvPr>
            <p:ph type="dt" sz="half" idx="10"/>
          </p:nvPr>
        </p:nvSpPr>
        <p:spPr/>
        <p:txBody>
          <a:bodyPr/>
          <a:lstStyle>
            <a:lvl1pPr>
              <a:defRPr/>
            </a:lvl1pPr>
          </a:lstStyle>
          <a:p>
            <a:pPr>
              <a:defRPr/>
            </a:pPr>
            <a:fld id="{4803DA7A-6B83-4934-A1D0-97E34CA25B80}" type="datetimeFigureOut">
              <a:rPr lang="en-GB" altLang="en-US"/>
              <a:pPr>
                <a:defRPr/>
              </a:pPr>
              <a:t>25/09/2022</a:t>
            </a:fld>
            <a:endParaRPr lang="en-GB" altLang="en-US"/>
          </a:p>
        </p:txBody>
      </p:sp>
      <p:sp>
        <p:nvSpPr>
          <p:cNvPr id="8" name="Footer Placeholder 4">
            <a:extLst>
              <a:ext uri="{FF2B5EF4-FFF2-40B4-BE49-F238E27FC236}">
                <a16:creationId xmlns:a16="http://schemas.microsoft.com/office/drawing/2014/main" id="{7DAFAC6C-3A54-4A6C-8775-8783A70F681C}"/>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C62A0232-D5C7-484B-AAED-24510D5366BC}"/>
              </a:ext>
            </a:extLst>
          </p:cNvPr>
          <p:cNvSpPr>
            <a:spLocks noGrp="1"/>
          </p:cNvSpPr>
          <p:nvPr>
            <p:ph type="sldNum" sz="quarter" idx="12"/>
          </p:nvPr>
        </p:nvSpPr>
        <p:spPr/>
        <p:txBody>
          <a:bodyPr/>
          <a:lstStyle>
            <a:lvl1pPr>
              <a:defRPr/>
            </a:lvl1pPr>
          </a:lstStyle>
          <a:p>
            <a:pPr>
              <a:defRPr/>
            </a:pPr>
            <a:fld id="{AEAE3C22-2CF4-4933-80AA-F0F9DC62569D}" type="slidenum">
              <a:rPr lang="en-GB" altLang="en-US"/>
              <a:pPr>
                <a:defRPr/>
              </a:pPr>
              <a:t>‹#›</a:t>
            </a:fld>
            <a:endParaRPr lang="en-GB" altLang="en-US"/>
          </a:p>
        </p:txBody>
      </p:sp>
    </p:spTree>
    <p:extLst>
      <p:ext uri="{BB962C8B-B14F-4D97-AF65-F5344CB8AC3E}">
        <p14:creationId xmlns:p14="http://schemas.microsoft.com/office/powerpoint/2010/main" val="2097350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52B853A4-A24E-4941-9845-E50B084100DD}"/>
              </a:ext>
            </a:extLst>
          </p:cNvPr>
          <p:cNvSpPr>
            <a:spLocks noGrp="1"/>
          </p:cNvSpPr>
          <p:nvPr>
            <p:ph type="dt" sz="half" idx="10"/>
          </p:nvPr>
        </p:nvSpPr>
        <p:spPr/>
        <p:txBody>
          <a:bodyPr/>
          <a:lstStyle>
            <a:lvl1pPr>
              <a:defRPr/>
            </a:lvl1pPr>
          </a:lstStyle>
          <a:p>
            <a:pPr>
              <a:defRPr/>
            </a:pPr>
            <a:fld id="{3F4A49B9-AA08-489A-AFE9-D028E2FC6149}" type="datetimeFigureOut">
              <a:rPr lang="en-GB" altLang="en-US"/>
              <a:pPr>
                <a:defRPr/>
              </a:pPr>
              <a:t>25/09/2022</a:t>
            </a:fld>
            <a:endParaRPr lang="en-GB" altLang="en-US"/>
          </a:p>
        </p:txBody>
      </p:sp>
      <p:sp>
        <p:nvSpPr>
          <p:cNvPr id="4" name="Footer Placeholder 4">
            <a:extLst>
              <a:ext uri="{FF2B5EF4-FFF2-40B4-BE49-F238E27FC236}">
                <a16:creationId xmlns:a16="http://schemas.microsoft.com/office/drawing/2014/main" id="{B4CB63D7-25FF-467C-9C06-655A50BD9896}"/>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1F7ABFC4-DE4F-4839-B9A7-EADBDA7FBA8D}"/>
              </a:ext>
            </a:extLst>
          </p:cNvPr>
          <p:cNvSpPr>
            <a:spLocks noGrp="1"/>
          </p:cNvSpPr>
          <p:nvPr>
            <p:ph type="sldNum" sz="quarter" idx="12"/>
          </p:nvPr>
        </p:nvSpPr>
        <p:spPr/>
        <p:txBody>
          <a:bodyPr/>
          <a:lstStyle>
            <a:lvl1pPr>
              <a:defRPr/>
            </a:lvl1pPr>
          </a:lstStyle>
          <a:p>
            <a:pPr>
              <a:defRPr/>
            </a:pPr>
            <a:fld id="{70F2D444-2E0D-49DA-A778-D035469A2259}" type="slidenum">
              <a:rPr lang="en-GB" altLang="en-US"/>
              <a:pPr>
                <a:defRPr/>
              </a:pPr>
              <a:t>‹#›</a:t>
            </a:fld>
            <a:endParaRPr lang="en-GB" altLang="en-US"/>
          </a:p>
        </p:txBody>
      </p:sp>
    </p:spTree>
    <p:extLst>
      <p:ext uri="{BB962C8B-B14F-4D97-AF65-F5344CB8AC3E}">
        <p14:creationId xmlns:p14="http://schemas.microsoft.com/office/powerpoint/2010/main" val="2693827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259D4F2-F874-4A44-BCE5-51B5634D98A2}"/>
              </a:ext>
            </a:extLst>
          </p:cNvPr>
          <p:cNvSpPr>
            <a:spLocks noGrp="1"/>
          </p:cNvSpPr>
          <p:nvPr>
            <p:ph type="dt" sz="half" idx="10"/>
          </p:nvPr>
        </p:nvSpPr>
        <p:spPr/>
        <p:txBody>
          <a:bodyPr/>
          <a:lstStyle>
            <a:lvl1pPr>
              <a:defRPr/>
            </a:lvl1pPr>
          </a:lstStyle>
          <a:p>
            <a:pPr>
              <a:defRPr/>
            </a:pPr>
            <a:fld id="{CC3E87B8-2BA9-4072-910A-AD079BAC9F5F}" type="datetimeFigureOut">
              <a:rPr lang="en-GB" altLang="en-US"/>
              <a:pPr>
                <a:defRPr/>
              </a:pPr>
              <a:t>25/09/2022</a:t>
            </a:fld>
            <a:endParaRPr lang="en-GB" altLang="en-US"/>
          </a:p>
        </p:txBody>
      </p:sp>
      <p:sp>
        <p:nvSpPr>
          <p:cNvPr id="3" name="Footer Placeholder 4">
            <a:extLst>
              <a:ext uri="{FF2B5EF4-FFF2-40B4-BE49-F238E27FC236}">
                <a16:creationId xmlns:a16="http://schemas.microsoft.com/office/drawing/2014/main" id="{FE313D11-611F-40D0-BE57-6782F03E53CC}"/>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20ADD488-3647-4E5D-B36F-AA3DB47BDB03}"/>
              </a:ext>
            </a:extLst>
          </p:cNvPr>
          <p:cNvSpPr>
            <a:spLocks noGrp="1"/>
          </p:cNvSpPr>
          <p:nvPr>
            <p:ph type="sldNum" sz="quarter" idx="12"/>
          </p:nvPr>
        </p:nvSpPr>
        <p:spPr/>
        <p:txBody>
          <a:bodyPr/>
          <a:lstStyle>
            <a:lvl1pPr>
              <a:defRPr/>
            </a:lvl1pPr>
          </a:lstStyle>
          <a:p>
            <a:pPr>
              <a:defRPr/>
            </a:pPr>
            <a:fld id="{7807D5C7-0C4F-49AE-82C4-1A1F33A135C7}" type="slidenum">
              <a:rPr lang="en-GB" altLang="en-US"/>
              <a:pPr>
                <a:defRPr/>
              </a:pPr>
              <a:t>‹#›</a:t>
            </a:fld>
            <a:endParaRPr lang="en-GB" altLang="en-US"/>
          </a:p>
        </p:txBody>
      </p:sp>
    </p:spTree>
    <p:extLst>
      <p:ext uri="{BB962C8B-B14F-4D97-AF65-F5344CB8AC3E}">
        <p14:creationId xmlns:p14="http://schemas.microsoft.com/office/powerpoint/2010/main" val="1505791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A7AC235-8466-4C06-94BA-74CC39FBC82E}"/>
              </a:ext>
            </a:extLst>
          </p:cNvPr>
          <p:cNvSpPr>
            <a:spLocks noGrp="1"/>
          </p:cNvSpPr>
          <p:nvPr>
            <p:ph type="dt" sz="half" idx="10"/>
          </p:nvPr>
        </p:nvSpPr>
        <p:spPr/>
        <p:txBody>
          <a:bodyPr/>
          <a:lstStyle>
            <a:lvl1pPr>
              <a:defRPr/>
            </a:lvl1pPr>
          </a:lstStyle>
          <a:p>
            <a:pPr>
              <a:defRPr/>
            </a:pPr>
            <a:fld id="{1F840222-56A6-4035-AA66-0FFB9FE132DB}" type="datetimeFigureOut">
              <a:rPr lang="en-GB" altLang="en-US"/>
              <a:pPr>
                <a:defRPr/>
              </a:pPr>
              <a:t>25/09/2022</a:t>
            </a:fld>
            <a:endParaRPr lang="en-GB" altLang="en-US"/>
          </a:p>
        </p:txBody>
      </p:sp>
      <p:sp>
        <p:nvSpPr>
          <p:cNvPr id="6" name="Footer Placeholder 4">
            <a:extLst>
              <a:ext uri="{FF2B5EF4-FFF2-40B4-BE49-F238E27FC236}">
                <a16:creationId xmlns:a16="http://schemas.microsoft.com/office/drawing/2014/main" id="{5DC7C8C7-366C-497E-BCC7-21B915090D8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A57E5DD-0F58-4F76-B5F6-978A3B4D47D5}"/>
              </a:ext>
            </a:extLst>
          </p:cNvPr>
          <p:cNvSpPr>
            <a:spLocks noGrp="1"/>
          </p:cNvSpPr>
          <p:nvPr>
            <p:ph type="sldNum" sz="quarter" idx="12"/>
          </p:nvPr>
        </p:nvSpPr>
        <p:spPr/>
        <p:txBody>
          <a:bodyPr/>
          <a:lstStyle>
            <a:lvl1pPr>
              <a:defRPr/>
            </a:lvl1pPr>
          </a:lstStyle>
          <a:p>
            <a:pPr>
              <a:defRPr/>
            </a:pPr>
            <a:fld id="{FE765334-3E82-45AD-AB08-EF15150A9940}" type="slidenum">
              <a:rPr lang="en-GB" altLang="en-US"/>
              <a:pPr>
                <a:defRPr/>
              </a:pPr>
              <a:t>‹#›</a:t>
            </a:fld>
            <a:endParaRPr lang="en-GB" altLang="en-US"/>
          </a:p>
        </p:txBody>
      </p:sp>
    </p:spTree>
    <p:extLst>
      <p:ext uri="{BB962C8B-B14F-4D97-AF65-F5344CB8AC3E}">
        <p14:creationId xmlns:p14="http://schemas.microsoft.com/office/powerpoint/2010/main" val="4436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6FCEF74-CDAF-4FC3-A790-E550AFCDDFBB}"/>
              </a:ext>
            </a:extLst>
          </p:cNvPr>
          <p:cNvSpPr>
            <a:spLocks noGrp="1"/>
          </p:cNvSpPr>
          <p:nvPr>
            <p:ph type="dt" sz="half" idx="10"/>
          </p:nvPr>
        </p:nvSpPr>
        <p:spPr/>
        <p:txBody>
          <a:bodyPr/>
          <a:lstStyle>
            <a:lvl1pPr>
              <a:defRPr/>
            </a:lvl1pPr>
          </a:lstStyle>
          <a:p>
            <a:pPr>
              <a:defRPr/>
            </a:pPr>
            <a:fld id="{B108EC03-7712-4BC4-A7CA-5B554CE87917}" type="datetimeFigureOut">
              <a:rPr lang="en-GB" altLang="en-US"/>
              <a:pPr>
                <a:defRPr/>
              </a:pPr>
              <a:t>25/09/2022</a:t>
            </a:fld>
            <a:endParaRPr lang="en-GB" altLang="en-US"/>
          </a:p>
        </p:txBody>
      </p:sp>
      <p:sp>
        <p:nvSpPr>
          <p:cNvPr id="6" name="Footer Placeholder 4">
            <a:extLst>
              <a:ext uri="{FF2B5EF4-FFF2-40B4-BE49-F238E27FC236}">
                <a16:creationId xmlns:a16="http://schemas.microsoft.com/office/drawing/2014/main" id="{A137633D-9117-471D-AF25-1B819F3C6219}"/>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6690A08-4CDD-4849-B74C-C996C7983F5A}"/>
              </a:ext>
            </a:extLst>
          </p:cNvPr>
          <p:cNvSpPr>
            <a:spLocks noGrp="1"/>
          </p:cNvSpPr>
          <p:nvPr>
            <p:ph type="sldNum" sz="quarter" idx="12"/>
          </p:nvPr>
        </p:nvSpPr>
        <p:spPr/>
        <p:txBody>
          <a:bodyPr/>
          <a:lstStyle>
            <a:lvl1pPr>
              <a:defRPr/>
            </a:lvl1pPr>
          </a:lstStyle>
          <a:p>
            <a:pPr>
              <a:defRPr/>
            </a:pPr>
            <a:fld id="{372AA2AB-42B2-447F-AE0F-12333B7AC1DF}" type="slidenum">
              <a:rPr lang="en-GB" altLang="en-US"/>
              <a:pPr>
                <a:defRPr/>
              </a:pPr>
              <a:t>‹#›</a:t>
            </a:fld>
            <a:endParaRPr lang="en-GB" altLang="en-US"/>
          </a:p>
        </p:txBody>
      </p:sp>
    </p:spTree>
    <p:extLst>
      <p:ext uri="{BB962C8B-B14F-4D97-AF65-F5344CB8AC3E}">
        <p14:creationId xmlns:p14="http://schemas.microsoft.com/office/powerpoint/2010/main" val="2741645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4D2640-D2DD-4760-A3F5-749F2E31FBE9}"/>
              </a:ext>
            </a:extLst>
          </p:cNvPr>
          <p:cNvSpPr>
            <a:spLocks noGrp="1"/>
          </p:cNvSpPr>
          <p:nvPr>
            <p:ph type="dt" sz="half" idx="10"/>
          </p:nvPr>
        </p:nvSpPr>
        <p:spPr/>
        <p:txBody>
          <a:bodyPr/>
          <a:lstStyle>
            <a:lvl1pPr>
              <a:defRPr/>
            </a:lvl1pPr>
          </a:lstStyle>
          <a:p>
            <a:pPr>
              <a:defRPr/>
            </a:pPr>
            <a:fld id="{7CB7A9C6-D00D-46BB-B52E-1ED21E2FD3D5}" type="datetimeFigureOut">
              <a:rPr lang="en-GB" altLang="en-US"/>
              <a:pPr>
                <a:defRPr/>
              </a:pPr>
              <a:t>25/09/2022</a:t>
            </a:fld>
            <a:endParaRPr lang="en-GB" altLang="en-US"/>
          </a:p>
        </p:txBody>
      </p:sp>
      <p:sp>
        <p:nvSpPr>
          <p:cNvPr id="5" name="Footer Placeholder 4">
            <a:extLst>
              <a:ext uri="{FF2B5EF4-FFF2-40B4-BE49-F238E27FC236}">
                <a16:creationId xmlns:a16="http://schemas.microsoft.com/office/drawing/2014/main" id="{E7A1D2A1-7ED8-42A7-A6B1-6B7E622381D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091C4015-7C85-484D-ACD0-11AB064116DD}"/>
              </a:ext>
            </a:extLst>
          </p:cNvPr>
          <p:cNvSpPr>
            <a:spLocks noGrp="1"/>
          </p:cNvSpPr>
          <p:nvPr>
            <p:ph type="sldNum" sz="quarter" idx="12"/>
          </p:nvPr>
        </p:nvSpPr>
        <p:spPr/>
        <p:txBody>
          <a:bodyPr/>
          <a:lstStyle>
            <a:lvl1pPr>
              <a:defRPr/>
            </a:lvl1pPr>
          </a:lstStyle>
          <a:p>
            <a:pPr>
              <a:defRPr/>
            </a:pPr>
            <a:fld id="{FC1181B3-BBB4-4C32-AF13-81D883D824D0}" type="slidenum">
              <a:rPr lang="en-GB" altLang="en-US"/>
              <a:pPr>
                <a:defRPr/>
              </a:pPr>
              <a:t>‹#›</a:t>
            </a:fld>
            <a:endParaRPr lang="en-GB" altLang="en-US"/>
          </a:p>
        </p:txBody>
      </p:sp>
    </p:spTree>
    <p:extLst>
      <p:ext uri="{BB962C8B-B14F-4D97-AF65-F5344CB8AC3E}">
        <p14:creationId xmlns:p14="http://schemas.microsoft.com/office/powerpoint/2010/main" val="3499214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7ABD9A5-B28B-4359-8D63-BB50BDA89E39}"/>
              </a:ext>
            </a:extLst>
          </p:cNvPr>
          <p:cNvSpPr>
            <a:spLocks noGrp="1"/>
          </p:cNvSpPr>
          <p:nvPr>
            <p:ph type="dt" sz="half" idx="10"/>
          </p:nvPr>
        </p:nvSpPr>
        <p:spPr/>
        <p:txBody>
          <a:bodyPr/>
          <a:lstStyle>
            <a:lvl1pPr>
              <a:defRPr/>
            </a:lvl1pPr>
          </a:lstStyle>
          <a:p>
            <a:pPr>
              <a:defRPr/>
            </a:pPr>
            <a:fld id="{ECFE741A-E575-4DAA-A0AE-73CBD149F0F9}" type="datetimeFigureOut">
              <a:rPr lang="en-GB" altLang="en-US"/>
              <a:pPr>
                <a:defRPr/>
              </a:pPr>
              <a:t>25/09/2022</a:t>
            </a:fld>
            <a:endParaRPr lang="en-GB" altLang="en-US"/>
          </a:p>
        </p:txBody>
      </p:sp>
      <p:sp>
        <p:nvSpPr>
          <p:cNvPr id="5" name="Footer Placeholder 4">
            <a:extLst>
              <a:ext uri="{FF2B5EF4-FFF2-40B4-BE49-F238E27FC236}">
                <a16:creationId xmlns:a16="http://schemas.microsoft.com/office/drawing/2014/main" id="{DEF75D71-3972-4F66-A182-EE0FA615558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E9E1F28C-A07B-4123-98DA-E1F0F8A2346A}"/>
              </a:ext>
            </a:extLst>
          </p:cNvPr>
          <p:cNvSpPr>
            <a:spLocks noGrp="1"/>
          </p:cNvSpPr>
          <p:nvPr>
            <p:ph type="sldNum" sz="quarter" idx="12"/>
          </p:nvPr>
        </p:nvSpPr>
        <p:spPr/>
        <p:txBody>
          <a:bodyPr/>
          <a:lstStyle>
            <a:lvl1pPr>
              <a:defRPr/>
            </a:lvl1pPr>
          </a:lstStyle>
          <a:p>
            <a:pPr>
              <a:defRPr/>
            </a:pPr>
            <a:fld id="{983E8518-61C4-4A42-BCDD-7879BB7CF4B2}" type="slidenum">
              <a:rPr lang="en-GB" altLang="en-US"/>
              <a:pPr>
                <a:defRPr/>
              </a:pPr>
              <a:t>‹#›</a:t>
            </a:fld>
            <a:endParaRPr lang="en-GB" altLang="en-US"/>
          </a:p>
        </p:txBody>
      </p:sp>
    </p:spTree>
    <p:extLst>
      <p:ext uri="{BB962C8B-B14F-4D97-AF65-F5344CB8AC3E}">
        <p14:creationId xmlns:p14="http://schemas.microsoft.com/office/powerpoint/2010/main" val="9937528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72162-CB7F-6F4A-AF8E-36E278B5E709}"/>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ABBFDBC7-4475-144F-B396-648C82D48FC8}"/>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D6B3ACFD-5671-DD4E-B670-5705ABE44B96}"/>
              </a:ext>
            </a:extLst>
          </p:cNvPr>
          <p:cNvSpPr>
            <a:spLocks noGrp="1"/>
          </p:cNvSpPr>
          <p:nvPr>
            <p:ph type="dt" sz="half" idx="10"/>
          </p:nvPr>
        </p:nvSpPr>
        <p:spPr/>
        <p:txBody>
          <a:bodyPr/>
          <a:lstStyle/>
          <a:p>
            <a:fld id="{16B7002D-C18B-6944-9EF3-4DE3EA0114BF}" type="datetimeFigureOut">
              <a:rPr lang="en-US" smtClean="0"/>
              <a:t>9/25/2022</a:t>
            </a:fld>
            <a:endParaRPr lang="en-US"/>
          </a:p>
        </p:txBody>
      </p:sp>
      <p:sp>
        <p:nvSpPr>
          <p:cNvPr id="5" name="Footer Placeholder 4">
            <a:extLst>
              <a:ext uri="{FF2B5EF4-FFF2-40B4-BE49-F238E27FC236}">
                <a16:creationId xmlns:a16="http://schemas.microsoft.com/office/drawing/2014/main" id="{21DE3CBF-00A8-DF48-AE08-E56903380B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E48ABC-CCD3-9242-A226-49E7A9802BC9}"/>
              </a:ext>
            </a:extLst>
          </p:cNvPr>
          <p:cNvSpPr>
            <a:spLocks noGrp="1"/>
          </p:cNvSpPr>
          <p:nvPr>
            <p:ph type="sldNum" sz="quarter" idx="12"/>
          </p:nvPr>
        </p:nvSpPr>
        <p:spPr/>
        <p:txBody>
          <a:bodyPr/>
          <a:lstStyle/>
          <a:p>
            <a:fld id="{224B1E61-8246-DC4D-84FC-78E112EA319C}" type="slidenum">
              <a:rPr lang="en-US" smtClean="0"/>
              <a:t>‹#›</a:t>
            </a:fld>
            <a:endParaRPr lang="en-US"/>
          </a:p>
        </p:txBody>
      </p:sp>
    </p:spTree>
    <p:extLst>
      <p:ext uri="{BB962C8B-B14F-4D97-AF65-F5344CB8AC3E}">
        <p14:creationId xmlns:p14="http://schemas.microsoft.com/office/powerpoint/2010/main" val="36002731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D95CF-96AE-924D-846E-6C02EB685D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823FA0B-53AE-1946-B796-67510BB0CC0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C91A4B-44D4-5546-9264-4441D186F5DF}"/>
              </a:ext>
            </a:extLst>
          </p:cNvPr>
          <p:cNvSpPr>
            <a:spLocks noGrp="1"/>
          </p:cNvSpPr>
          <p:nvPr>
            <p:ph type="dt" sz="half" idx="10"/>
          </p:nvPr>
        </p:nvSpPr>
        <p:spPr/>
        <p:txBody>
          <a:bodyPr/>
          <a:lstStyle/>
          <a:p>
            <a:fld id="{16B7002D-C18B-6944-9EF3-4DE3EA0114BF}" type="datetimeFigureOut">
              <a:rPr lang="en-US" smtClean="0"/>
              <a:t>9/25/2022</a:t>
            </a:fld>
            <a:endParaRPr lang="en-US"/>
          </a:p>
        </p:txBody>
      </p:sp>
      <p:sp>
        <p:nvSpPr>
          <p:cNvPr id="5" name="Footer Placeholder 4">
            <a:extLst>
              <a:ext uri="{FF2B5EF4-FFF2-40B4-BE49-F238E27FC236}">
                <a16:creationId xmlns:a16="http://schemas.microsoft.com/office/drawing/2014/main" id="{53379AF7-0ECE-434A-BB95-010E007F68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36A445-0EAA-FC42-91CB-1B14C960D699}"/>
              </a:ext>
            </a:extLst>
          </p:cNvPr>
          <p:cNvSpPr>
            <a:spLocks noGrp="1"/>
          </p:cNvSpPr>
          <p:nvPr>
            <p:ph type="sldNum" sz="quarter" idx="12"/>
          </p:nvPr>
        </p:nvSpPr>
        <p:spPr/>
        <p:txBody>
          <a:bodyPr/>
          <a:lstStyle/>
          <a:p>
            <a:fld id="{224B1E61-8246-DC4D-84FC-78E112EA319C}" type="slidenum">
              <a:rPr lang="en-US" smtClean="0"/>
              <a:t>‹#›</a:t>
            </a:fld>
            <a:endParaRPr lang="en-US"/>
          </a:p>
        </p:txBody>
      </p:sp>
    </p:spTree>
    <p:extLst>
      <p:ext uri="{BB962C8B-B14F-4D97-AF65-F5344CB8AC3E}">
        <p14:creationId xmlns:p14="http://schemas.microsoft.com/office/powerpoint/2010/main" val="42241535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1ABE4-555D-0443-B395-EC82A640A4CD}"/>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865D20A8-9DA8-8F4A-8EFC-CAB3C6B3E8BE}"/>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75F0F85-F13D-694B-923D-341ADD76D92B}"/>
              </a:ext>
            </a:extLst>
          </p:cNvPr>
          <p:cNvSpPr>
            <a:spLocks noGrp="1"/>
          </p:cNvSpPr>
          <p:nvPr>
            <p:ph type="dt" sz="half" idx="10"/>
          </p:nvPr>
        </p:nvSpPr>
        <p:spPr/>
        <p:txBody>
          <a:bodyPr/>
          <a:lstStyle/>
          <a:p>
            <a:fld id="{16B7002D-C18B-6944-9EF3-4DE3EA0114BF}" type="datetimeFigureOut">
              <a:rPr lang="en-US" smtClean="0"/>
              <a:t>9/25/2022</a:t>
            </a:fld>
            <a:endParaRPr lang="en-US"/>
          </a:p>
        </p:txBody>
      </p:sp>
      <p:sp>
        <p:nvSpPr>
          <p:cNvPr id="5" name="Footer Placeholder 4">
            <a:extLst>
              <a:ext uri="{FF2B5EF4-FFF2-40B4-BE49-F238E27FC236}">
                <a16:creationId xmlns:a16="http://schemas.microsoft.com/office/drawing/2014/main" id="{8BAF21AB-FF9C-1C4E-B2EC-98B529A6BE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864692D-CCFA-9F46-AE95-28AB01B823A2}"/>
              </a:ext>
            </a:extLst>
          </p:cNvPr>
          <p:cNvSpPr>
            <a:spLocks noGrp="1"/>
          </p:cNvSpPr>
          <p:nvPr>
            <p:ph type="sldNum" sz="quarter" idx="12"/>
          </p:nvPr>
        </p:nvSpPr>
        <p:spPr/>
        <p:txBody>
          <a:bodyPr/>
          <a:lstStyle/>
          <a:p>
            <a:fld id="{224B1E61-8246-DC4D-84FC-78E112EA319C}" type="slidenum">
              <a:rPr lang="en-US" smtClean="0"/>
              <a:t>‹#›</a:t>
            </a:fld>
            <a:endParaRPr lang="en-US"/>
          </a:p>
        </p:txBody>
      </p:sp>
    </p:spTree>
    <p:extLst>
      <p:ext uri="{BB962C8B-B14F-4D97-AF65-F5344CB8AC3E}">
        <p14:creationId xmlns:p14="http://schemas.microsoft.com/office/powerpoint/2010/main" val="4478766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44303-8464-F74E-A3DB-A5DD88BB364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DB9923E-1DB9-964F-A7F3-6A25E2A43546}"/>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1906E4C-A5AC-9340-8CA7-55FA404CDFE1}"/>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9A1EC8-F12F-8A40-A11A-23BC7A0FA4F5}"/>
              </a:ext>
            </a:extLst>
          </p:cNvPr>
          <p:cNvSpPr>
            <a:spLocks noGrp="1"/>
          </p:cNvSpPr>
          <p:nvPr>
            <p:ph type="dt" sz="half" idx="10"/>
          </p:nvPr>
        </p:nvSpPr>
        <p:spPr/>
        <p:txBody>
          <a:bodyPr/>
          <a:lstStyle/>
          <a:p>
            <a:fld id="{16B7002D-C18B-6944-9EF3-4DE3EA0114BF}" type="datetimeFigureOut">
              <a:rPr lang="en-US" smtClean="0"/>
              <a:t>9/25/2022</a:t>
            </a:fld>
            <a:endParaRPr lang="en-US"/>
          </a:p>
        </p:txBody>
      </p:sp>
      <p:sp>
        <p:nvSpPr>
          <p:cNvPr id="6" name="Footer Placeholder 5">
            <a:extLst>
              <a:ext uri="{FF2B5EF4-FFF2-40B4-BE49-F238E27FC236}">
                <a16:creationId xmlns:a16="http://schemas.microsoft.com/office/drawing/2014/main" id="{9DBC4058-3B60-1543-A930-723EDB0599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1B137E6-FB17-924E-93C6-1E7E7D5F2CA8}"/>
              </a:ext>
            </a:extLst>
          </p:cNvPr>
          <p:cNvSpPr>
            <a:spLocks noGrp="1"/>
          </p:cNvSpPr>
          <p:nvPr>
            <p:ph type="sldNum" sz="quarter" idx="12"/>
          </p:nvPr>
        </p:nvSpPr>
        <p:spPr/>
        <p:txBody>
          <a:bodyPr/>
          <a:lstStyle/>
          <a:p>
            <a:fld id="{224B1E61-8246-DC4D-84FC-78E112EA319C}" type="slidenum">
              <a:rPr lang="en-US" smtClean="0"/>
              <a:t>‹#›</a:t>
            </a:fld>
            <a:endParaRPr lang="en-US"/>
          </a:p>
        </p:txBody>
      </p:sp>
    </p:spTree>
    <p:extLst>
      <p:ext uri="{BB962C8B-B14F-4D97-AF65-F5344CB8AC3E}">
        <p14:creationId xmlns:p14="http://schemas.microsoft.com/office/powerpoint/2010/main" val="26389512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5DE69-FEED-C442-8494-267E52FFA129}"/>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48A78BB-393E-FD44-AA30-6D7AB77190DF}"/>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64C2B3DB-D3B3-694F-A426-5A6E9C5C6165}"/>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85F5AC5-0284-6E40-B596-E7D0ED7BB7AE}"/>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AB1663A3-91FF-2640-98FE-5840DD7856EE}"/>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F3115AB-E442-004E-9E74-4BEE8AA9FD7E}"/>
              </a:ext>
            </a:extLst>
          </p:cNvPr>
          <p:cNvSpPr>
            <a:spLocks noGrp="1"/>
          </p:cNvSpPr>
          <p:nvPr>
            <p:ph type="dt" sz="half" idx="10"/>
          </p:nvPr>
        </p:nvSpPr>
        <p:spPr/>
        <p:txBody>
          <a:bodyPr/>
          <a:lstStyle/>
          <a:p>
            <a:fld id="{16B7002D-C18B-6944-9EF3-4DE3EA0114BF}" type="datetimeFigureOut">
              <a:rPr lang="en-US" smtClean="0"/>
              <a:t>9/25/2022</a:t>
            </a:fld>
            <a:endParaRPr lang="en-US"/>
          </a:p>
        </p:txBody>
      </p:sp>
      <p:sp>
        <p:nvSpPr>
          <p:cNvPr id="8" name="Footer Placeholder 7">
            <a:extLst>
              <a:ext uri="{FF2B5EF4-FFF2-40B4-BE49-F238E27FC236}">
                <a16:creationId xmlns:a16="http://schemas.microsoft.com/office/drawing/2014/main" id="{F9E31DAA-2F3D-1F43-A5BD-C73CF42D493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CD7DA68-AA3D-CD45-8D57-573F50E27FE0}"/>
              </a:ext>
            </a:extLst>
          </p:cNvPr>
          <p:cNvSpPr>
            <a:spLocks noGrp="1"/>
          </p:cNvSpPr>
          <p:nvPr>
            <p:ph type="sldNum" sz="quarter" idx="12"/>
          </p:nvPr>
        </p:nvSpPr>
        <p:spPr/>
        <p:txBody>
          <a:bodyPr/>
          <a:lstStyle/>
          <a:p>
            <a:fld id="{224B1E61-8246-DC4D-84FC-78E112EA319C}" type="slidenum">
              <a:rPr lang="en-US" smtClean="0"/>
              <a:t>‹#›</a:t>
            </a:fld>
            <a:endParaRPr lang="en-US"/>
          </a:p>
        </p:txBody>
      </p:sp>
    </p:spTree>
    <p:extLst>
      <p:ext uri="{BB962C8B-B14F-4D97-AF65-F5344CB8AC3E}">
        <p14:creationId xmlns:p14="http://schemas.microsoft.com/office/powerpoint/2010/main" val="9230163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4B4843-1362-1A49-9655-C0A9DE7875F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406838F-7996-6D48-B832-76AFAE0119E1}"/>
              </a:ext>
            </a:extLst>
          </p:cNvPr>
          <p:cNvSpPr>
            <a:spLocks noGrp="1"/>
          </p:cNvSpPr>
          <p:nvPr>
            <p:ph type="dt" sz="half" idx="10"/>
          </p:nvPr>
        </p:nvSpPr>
        <p:spPr/>
        <p:txBody>
          <a:bodyPr/>
          <a:lstStyle/>
          <a:p>
            <a:fld id="{16B7002D-C18B-6944-9EF3-4DE3EA0114BF}" type="datetimeFigureOut">
              <a:rPr lang="en-US" smtClean="0"/>
              <a:t>9/25/2022</a:t>
            </a:fld>
            <a:endParaRPr lang="en-US"/>
          </a:p>
        </p:txBody>
      </p:sp>
      <p:sp>
        <p:nvSpPr>
          <p:cNvPr id="4" name="Footer Placeholder 3">
            <a:extLst>
              <a:ext uri="{FF2B5EF4-FFF2-40B4-BE49-F238E27FC236}">
                <a16:creationId xmlns:a16="http://schemas.microsoft.com/office/drawing/2014/main" id="{11A97CAA-56C7-574E-B308-360CE349174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F25F8E1-5654-AE46-8DD6-E1E4E69D4B87}"/>
              </a:ext>
            </a:extLst>
          </p:cNvPr>
          <p:cNvSpPr>
            <a:spLocks noGrp="1"/>
          </p:cNvSpPr>
          <p:nvPr>
            <p:ph type="sldNum" sz="quarter" idx="12"/>
          </p:nvPr>
        </p:nvSpPr>
        <p:spPr/>
        <p:txBody>
          <a:bodyPr/>
          <a:lstStyle/>
          <a:p>
            <a:fld id="{224B1E61-8246-DC4D-84FC-78E112EA319C}" type="slidenum">
              <a:rPr lang="en-US" smtClean="0"/>
              <a:t>‹#›</a:t>
            </a:fld>
            <a:endParaRPr lang="en-US"/>
          </a:p>
        </p:txBody>
      </p:sp>
    </p:spTree>
    <p:extLst>
      <p:ext uri="{BB962C8B-B14F-4D97-AF65-F5344CB8AC3E}">
        <p14:creationId xmlns:p14="http://schemas.microsoft.com/office/powerpoint/2010/main" val="4278334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D467A92-8708-7E4B-A214-1CEB7541595E}"/>
              </a:ext>
            </a:extLst>
          </p:cNvPr>
          <p:cNvSpPr>
            <a:spLocks noGrp="1"/>
          </p:cNvSpPr>
          <p:nvPr>
            <p:ph type="dt" sz="half" idx="10"/>
          </p:nvPr>
        </p:nvSpPr>
        <p:spPr/>
        <p:txBody>
          <a:bodyPr/>
          <a:lstStyle/>
          <a:p>
            <a:fld id="{16B7002D-C18B-6944-9EF3-4DE3EA0114BF}" type="datetimeFigureOut">
              <a:rPr lang="en-US" smtClean="0"/>
              <a:t>9/25/2022</a:t>
            </a:fld>
            <a:endParaRPr lang="en-US"/>
          </a:p>
        </p:txBody>
      </p:sp>
      <p:sp>
        <p:nvSpPr>
          <p:cNvPr id="3" name="Footer Placeholder 2">
            <a:extLst>
              <a:ext uri="{FF2B5EF4-FFF2-40B4-BE49-F238E27FC236}">
                <a16:creationId xmlns:a16="http://schemas.microsoft.com/office/drawing/2014/main" id="{0108E013-3ED3-624F-B3BE-D689DC03EDB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FC86558-F253-0040-971E-1202D92D80DD}"/>
              </a:ext>
            </a:extLst>
          </p:cNvPr>
          <p:cNvSpPr>
            <a:spLocks noGrp="1"/>
          </p:cNvSpPr>
          <p:nvPr>
            <p:ph type="sldNum" sz="quarter" idx="12"/>
          </p:nvPr>
        </p:nvSpPr>
        <p:spPr/>
        <p:txBody>
          <a:bodyPr/>
          <a:lstStyle/>
          <a:p>
            <a:fld id="{224B1E61-8246-DC4D-84FC-78E112EA319C}" type="slidenum">
              <a:rPr lang="en-US" smtClean="0"/>
              <a:t>‹#›</a:t>
            </a:fld>
            <a:endParaRPr lang="en-US"/>
          </a:p>
        </p:txBody>
      </p:sp>
    </p:spTree>
    <p:extLst>
      <p:ext uri="{BB962C8B-B14F-4D97-AF65-F5344CB8AC3E}">
        <p14:creationId xmlns:p14="http://schemas.microsoft.com/office/powerpoint/2010/main" val="17720842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66651-02B2-584B-B7EB-FB9A1E32A4E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7778BE36-737E-4748-9DC7-0088014241F9}"/>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EB42C50-435B-9545-92CC-68376067C15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B675F25F-3BA1-AB44-A751-B850D6200042}"/>
              </a:ext>
            </a:extLst>
          </p:cNvPr>
          <p:cNvSpPr>
            <a:spLocks noGrp="1"/>
          </p:cNvSpPr>
          <p:nvPr>
            <p:ph type="dt" sz="half" idx="10"/>
          </p:nvPr>
        </p:nvSpPr>
        <p:spPr/>
        <p:txBody>
          <a:bodyPr/>
          <a:lstStyle/>
          <a:p>
            <a:fld id="{16B7002D-C18B-6944-9EF3-4DE3EA0114BF}" type="datetimeFigureOut">
              <a:rPr lang="en-US" smtClean="0"/>
              <a:t>9/25/2022</a:t>
            </a:fld>
            <a:endParaRPr lang="en-US"/>
          </a:p>
        </p:txBody>
      </p:sp>
      <p:sp>
        <p:nvSpPr>
          <p:cNvPr id="6" name="Footer Placeholder 5">
            <a:extLst>
              <a:ext uri="{FF2B5EF4-FFF2-40B4-BE49-F238E27FC236}">
                <a16:creationId xmlns:a16="http://schemas.microsoft.com/office/drawing/2014/main" id="{C23D7107-2DF5-1743-B187-30514F1F82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48CD48-E41E-794C-A286-877619764910}"/>
              </a:ext>
            </a:extLst>
          </p:cNvPr>
          <p:cNvSpPr>
            <a:spLocks noGrp="1"/>
          </p:cNvSpPr>
          <p:nvPr>
            <p:ph type="sldNum" sz="quarter" idx="12"/>
          </p:nvPr>
        </p:nvSpPr>
        <p:spPr/>
        <p:txBody>
          <a:bodyPr/>
          <a:lstStyle/>
          <a:p>
            <a:fld id="{224B1E61-8246-DC4D-84FC-78E112EA319C}" type="slidenum">
              <a:rPr lang="en-US" smtClean="0"/>
              <a:t>‹#›</a:t>
            </a:fld>
            <a:endParaRPr lang="en-US"/>
          </a:p>
        </p:txBody>
      </p:sp>
    </p:spTree>
    <p:extLst>
      <p:ext uri="{BB962C8B-B14F-4D97-AF65-F5344CB8AC3E}">
        <p14:creationId xmlns:p14="http://schemas.microsoft.com/office/powerpoint/2010/main" val="14509699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E593B-CEE3-0E44-988C-A6703CD3818E}"/>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38FFB9A7-A9C4-A54C-8BF5-19084E45CF2D}"/>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82C2D16B-1A44-8B4E-8303-AE726CF8875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07ECB7A2-6A26-C44D-936D-BFC21D735B1C}"/>
              </a:ext>
            </a:extLst>
          </p:cNvPr>
          <p:cNvSpPr>
            <a:spLocks noGrp="1"/>
          </p:cNvSpPr>
          <p:nvPr>
            <p:ph type="dt" sz="half" idx="10"/>
          </p:nvPr>
        </p:nvSpPr>
        <p:spPr/>
        <p:txBody>
          <a:bodyPr/>
          <a:lstStyle/>
          <a:p>
            <a:fld id="{16B7002D-C18B-6944-9EF3-4DE3EA0114BF}" type="datetimeFigureOut">
              <a:rPr lang="en-US" smtClean="0"/>
              <a:t>9/25/2022</a:t>
            </a:fld>
            <a:endParaRPr lang="en-US"/>
          </a:p>
        </p:txBody>
      </p:sp>
      <p:sp>
        <p:nvSpPr>
          <p:cNvPr id="6" name="Footer Placeholder 5">
            <a:extLst>
              <a:ext uri="{FF2B5EF4-FFF2-40B4-BE49-F238E27FC236}">
                <a16:creationId xmlns:a16="http://schemas.microsoft.com/office/drawing/2014/main" id="{DCB4BAFA-E1EE-334E-ABAE-B7BA05DF83A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ADC77E-8EE9-AA49-B8C4-3FF53E159830}"/>
              </a:ext>
            </a:extLst>
          </p:cNvPr>
          <p:cNvSpPr>
            <a:spLocks noGrp="1"/>
          </p:cNvSpPr>
          <p:nvPr>
            <p:ph type="sldNum" sz="quarter" idx="12"/>
          </p:nvPr>
        </p:nvSpPr>
        <p:spPr/>
        <p:txBody>
          <a:bodyPr/>
          <a:lstStyle/>
          <a:p>
            <a:fld id="{224B1E61-8246-DC4D-84FC-78E112EA319C}" type="slidenum">
              <a:rPr lang="en-US" smtClean="0"/>
              <a:t>‹#›</a:t>
            </a:fld>
            <a:endParaRPr lang="en-US"/>
          </a:p>
        </p:txBody>
      </p:sp>
    </p:spTree>
    <p:extLst>
      <p:ext uri="{BB962C8B-B14F-4D97-AF65-F5344CB8AC3E}">
        <p14:creationId xmlns:p14="http://schemas.microsoft.com/office/powerpoint/2010/main" val="42439495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BB2C0-4B9A-A748-BBC2-C963F276597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3042C96-A942-534A-84D3-951AB636BA9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34F4E8-2023-CE47-857B-35ED157A0E12}"/>
              </a:ext>
            </a:extLst>
          </p:cNvPr>
          <p:cNvSpPr>
            <a:spLocks noGrp="1"/>
          </p:cNvSpPr>
          <p:nvPr>
            <p:ph type="dt" sz="half" idx="10"/>
          </p:nvPr>
        </p:nvSpPr>
        <p:spPr/>
        <p:txBody>
          <a:bodyPr/>
          <a:lstStyle/>
          <a:p>
            <a:fld id="{16B7002D-C18B-6944-9EF3-4DE3EA0114BF}" type="datetimeFigureOut">
              <a:rPr lang="en-US" smtClean="0"/>
              <a:t>9/25/2022</a:t>
            </a:fld>
            <a:endParaRPr lang="en-US"/>
          </a:p>
        </p:txBody>
      </p:sp>
      <p:sp>
        <p:nvSpPr>
          <p:cNvPr id="5" name="Footer Placeholder 4">
            <a:extLst>
              <a:ext uri="{FF2B5EF4-FFF2-40B4-BE49-F238E27FC236}">
                <a16:creationId xmlns:a16="http://schemas.microsoft.com/office/drawing/2014/main" id="{36F0C8B7-4D45-A747-8EAF-4D1C2A0143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3422A9-B65D-9D4A-9C74-8711BA5F677D}"/>
              </a:ext>
            </a:extLst>
          </p:cNvPr>
          <p:cNvSpPr>
            <a:spLocks noGrp="1"/>
          </p:cNvSpPr>
          <p:nvPr>
            <p:ph type="sldNum" sz="quarter" idx="12"/>
          </p:nvPr>
        </p:nvSpPr>
        <p:spPr/>
        <p:txBody>
          <a:bodyPr/>
          <a:lstStyle/>
          <a:p>
            <a:fld id="{224B1E61-8246-DC4D-84FC-78E112EA319C}" type="slidenum">
              <a:rPr lang="en-US" smtClean="0"/>
              <a:t>‹#›</a:t>
            </a:fld>
            <a:endParaRPr lang="en-US"/>
          </a:p>
        </p:txBody>
      </p:sp>
    </p:spTree>
    <p:extLst>
      <p:ext uri="{BB962C8B-B14F-4D97-AF65-F5344CB8AC3E}">
        <p14:creationId xmlns:p14="http://schemas.microsoft.com/office/powerpoint/2010/main" val="15399199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A68C02-D023-5048-B6D1-783CDB6413F8}"/>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F3BEABD-FBB5-E74A-9F88-20A948EB1A6F}"/>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203651B-84C8-924D-980A-A7BE9A5A0CB8}"/>
              </a:ext>
            </a:extLst>
          </p:cNvPr>
          <p:cNvSpPr>
            <a:spLocks noGrp="1"/>
          </p:cNvSpPr>
          <p:nvPr>
            <p:ph type="dt" sz="half" idx="10"/>
          </p:nvPr>
        </p:nvSpPr>
        <p:spPr/>
        <p:txBody>
          <a:bodyPr/>
          <a:lstStyle/>
          <a:p>
            <a:fld id="{16B7002D-C18B-6944-9EF3-4DE3EA0114BF}" type="datetimeFigureOut">
              <a:rPr lang="en-US" smtClean="0"/>
              <a:t>9/25/2022</a:t>
            </a:fld>
            <a:endParaRPr lang="en-US"/>
          </a:p>
        </p:txBody>
      </p:sp>
      <p:sp>
        <p:nvSpPr>
          <p:cNvPr id="5" name="Footer Placeholder 4">
            <a:extLst>
              <a:ext uri="{FF2B5EF4-FFF2-40B4-BE49-F238E27FC236}">
                <a16:creationId xmlns:a16="http://schemas.microsoft.com/office/drawing/2014/main" id="{E27FBCEC-82A6-574C-94D8-1654E23BCF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0A5B04-4784-554C-A61B-560FF49C58C9}"/>
              </a:ext>
            </a:extLst>
          </p:cNvPr>
          <p:cNvSpPr>
            <a:spLocks noGrp="1"/>
          </p:cNvSpPr>
          <p:nvPr>
            <p:ph type="sldNum" sz="quarter" idx="12"/>
          </p:nvPr>
        </p:nvSpPr>
        <p:spPr/>
        <p:txBody>
          <a:bodyPr/>
          <a:lstStyle/>
          <a:p>
            <a:fld id="{224B1E61-8246-DC4D-84FC-78E112EA319C}" type="slidenum">
              <a:rPr lang="en-US" smtClean="0"/>
              <a:t>‹#›</a:t>
            </a:fld>
            <a:endParaRPr lang="en-US"/>
          </a:p>
        </p:txBody>
      </p:sp>
    </p:spTree>
    <p:extLst>
      <p:ext uri="{BB962C8B-B14F-4D97-AF65-F5344CB8AC3E}">
        <p14:creationId xmlns:p14="http://schemas.microsoft.com/office/powerpoint/2010/main" val="2726743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E466860-41A3-474F-8AA2-7761BEFFE454}"/>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85BEE338-8C01-4541-90A5-08B0A8BAEC0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BB3C9C4-2780-47D9-A167-376438A87701}"/>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defRPr>
            </a:lvl1pPr>
          </a:lstStyle>
          <a:p>
            <a:pPr>
              <a:defRPr/>
            </a:pPr>
            <a:fld id="{2D77B787-DD71-4C54-83DF-2487400F3757}" type="datetimeFigureOut">
              <a:rPr lang="en-GB" altLang="en-US"/>
              <a:pPr>
                <a:defRPr/>
              </a:pPr>
              <a:t>25/09/2022</a:t>
            </a:fld>
            <a:endParaRPr lang="en-GB" altLang="en-US"/>
          </a:p>
        </p:txBody>
      </p:sp>
      <p:sp>
        <p:nvSpPr>
          <p:cNvPr id="5" name="Footer Placeholder 4">
            <a:extLst>
              <a:ext uri="{FF2B5EF4-FFF2-40B4-BE49-F238E27FC236}">
                <a16:creationId xmlns:a16="http://schemas.microsoft.com/office/drawing/2014/main" id="{A14B1267-1501-4DE1-8E91-482B2CEA7DAC}"/>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defRPr>
            </a:lvl1pPr>
          </a:lstStyle>
          <a:p>
            <a:pPr>
              <a:defRPr/>
            </a:pPr>
            <a:endParaRPr lang="en-GB" altLang="en-US"/>
          </a:p>
        </p:txBody>
      </p:sp>
      <p:sp>
        <p:nvSpPr>
          <p:cNvPr id="6" name="Slide Number Placeholder 5">
            <a:extLst>
              <a:ext uri="{FF2B5EF4-FFF2-40B4-BE49-F238E27FC236}">
                <a16:creationId xmlns:a16="http://schemas.microsoft.com/office/drawing/2014/main" id="{11935F87-0FA9-4F7D-ACE8-88446342A93D}"/>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B9E356FA-E786-4C73-B836-C1D41A4E391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charset="0"/>
        </a:defRPr>
      </a:lvl2pPr>
      <a:lvl3pPr algn="ctr" rtl="0" eaLnBrk="0" fontAlgn="base" hangingPunct="0">
        <a:spcBef>
          <a:spcPct val="0"/>
        </a:spcBef>
        <a:spcAft>
          <a:spcPct val="0"/>
        </a:spcAft>
        <a:defRPr sz="4400">
          <a:solidFill>
            <a:schemeClr val="tx1"/>
          </a:solidFill>
          <a:latin typeface="Calibri" charset="0"/>
        </a:defRPr>
      </a:lvl3pPr>
      <a:lvl4pPr algn="ctr" rtl="0" eaLnBrk="0" fontAlgn="base" hangingPunct="0">
        <a:spcBef>
          <a:spcPct val="0"/>
        </a:spcBef>
        <a:spcAft>
          <a:spcPct val="0"/>
        </a:spcAft>
        <a:defRPr sz="4400">
          <a:solidFill>
            <a:schemeClr val="tx1"/>
          </a:solidFill>
          <a:latin typeface="Calibri" charset="0"/>
        </a:defRPr>
      </a:lvl4pPr>
      <a:lvl5pPr algn="ctr" rtl="0" eaLnBrk="0" fontAlgn="base" hangingPunct="0">
        <a:spcBef>
          <a:spcPct val="0"/>
        </a:spcBef>
        <a:spcAft>
          <a:spcPct val="0"/>
        </a:spcAft>
        <a:defRPr sz="4400">
          <a:solidFill>
            <a:schemeClr val="tx1"/>
          </a:solidFill>
          <a:latin typeface="Calibri" charset="0"/>
        </a:defRPr>
      </a:lvl5pPr>
      <a:lvl6pPr marL="457200" algn="ctr" rtl="0" fontAlgn="base">
        <a:spcBef>
          <a:spcPct val="0"/>
        </a:spcBef>
        <a:spcAft>
          <a:spcPct val="0"/>
        </a:spcAft>
        <a:defRPr sz="4400">
          <a:solidFill>
            <a:schemeClr val="tx1"/>
          </a:solidFill>
          <a:latin typeface="Calibri" charset="0"/>
        </a:defRPr>
      </a:lvl6pPr>
      <a:lvl7pPr marL="914400" algn="ctr" rtl="0" fontAlgn="base">
        <a:spcBef>
          <a:spcPct val="0"/>
        </a:spcBef>
        <a:spcAft>
          <a:spcPct val="0"/>
        </a:spcAft>
        <a:defRPr sz="4400">
          <a:solidFill>
            <a:schemeClr val="tx1"/>
          </a:solidFill>
          <a:latin typeface="Calibri" charset="0"/>
        </a:defRPr>
      </a:lvl7pPr>
      <a:lvl8pPr marL="1371600" algn="ctr" rtl="0" fontAlgn="base">
        <a:spcBef>
          <a:spcPct val="0"/>
        </a:spcBef>
        <a:spcAft>
          <a:spcPct val="0"/>
        </a:spcAft>
        <a:defRPr sz="4400">
          <a:solidFill>
            <a:schemeClr val="tx1"/>
          </a:solidFill>
          <a:latin typeface="Calibri" charset="0"/>
        </a:defRPr>
      </a:lvl8pPr>
      <a:lvl9pPr marL="1828800" algn="ctr" rtl="0" fontAlgn="base">
        <a:spcBef>
          <a:spcPct val="0"/>
        </a:spcBef>
        <a:spcAft>
          <a:spcPct val="0"/>
        </a:spcAft>
        <a:defRPr sz="4400">
          <a:solidFill>
            <a:schemeClr val="tx1"/>
          </a:solidFill>
          <a:latin typeface="Calibri"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B193406-D6F9-F349-981E-49F42D278128}"/>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B7A9E3B-1121-354C-90C1-A27AEF6921B7}"/>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25004-3B7C-9447-9EBA-E72ED095E2A4}"/>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16B7002D-C18B-6944-9EF3-4DE3EA0114BF}" type="datetimeFigureOut">
              <a:rPr lang="en-US" smtClean="0"/>
              <a:t>9/25/2022</a:t>
            </a:fld>
            <a:endParaRPr lang="en-US"/>
          </a:p>
        </p:txBody>
      </p:sp>
      <p:sp>
        <p:nvSpPr>
          <p:cNvPr id="5" name="Footer Placeholder 4">
            <a:extLst>
              <a:ext uri="{FF2B5EF4-FFF2-40B4-BE49-F238E27FC236}">
                <a16:creationId xmlns:a16="http://schemas.microsoft.com/office/drawing/2014/main" id="{DEE956E3-D9D0-1B41-A5EE-F7B7C3E096C8}"/>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2F5DB5-9EC2-D641-8F59-B3638A5C3118}"/>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24B1E61-8246-DC4D-84FC-78E112EA319C}" type="slidenum">
              <a:rPr lang="en-US" smtClean="0"/>
              <a:t>‹#›</a:t>
            </a:fld>
            <a:endParaRPr lang="en-US"/>
          </a:p>
        </p:txBody>
      </p:sp>
    </p:spTree>
    <p:extLst>
      <p:ext uri="{BB962C8B-B14F-4D97-AF65-F5344CB8AC3E}">
        <p14:creationId xmlns:p14="http://schemas.microsoft.com/office/powerpoint/2010/main" val="21282054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hemeOverride" Target="../theme/themeOverride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A.Mehta@Nishkamhighschools.or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qualifications.pearson.com/en/qualifications/edexcel-a-levels/religious-studies-2016.coursematerials.html#filterQuery=category:Pearson-UK:Category%2FSpecification-and-sample-assessment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dirty="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321173" y="226834"/>
            <a:ext cx="8124327" cy="1417865"/>
          </a:xfrm>
        </p:spPr>
        <p:txBody>
          <a:bodyPr/>
          <a:lstStyle/>
          <a:p>
            <a:r>
              <a:rPr lang="en-GB" altLang="en-US" sz="4000" b="1" u="sng" dirty="0">
                <a:solidFill>
                  <a:srgbClr val="CC9900"/>
                </a:solidFill>
                <a:latin typeface="Century Gothic"/>
                <a:ea typeface="ＭＳ Ｐゴシック"/>
              </a:rPr>
              <a:t>Welcome to Philosophy, Religion and Ethics A-level</a:t>
            </a:r>
            <a:endParaRPr lang="en-US" sz="4000" u="sng" dirty="0">
              <a:cs typeface="Calibri"/>
            </a:endParaRPr>
          </a:p>
        </p:txBody>
      </p:sp>
      <p:pic>
        <p:nvPicPr>
          <p:cNvPr id="2" name="Picture 1">
            <a:extLst>
              <a:ext uri="{FF2B5EF4-FFF2-40B4-BE49-F238E27FC236}">
                <a16:creationId xmlns:a16="http://schemas.microsoft.com/office/drawing/2014/main" id="{37289B72-FCFB-4CD0-96DC-4B7549AE05E5}"/>
              </a:ext>
            </a:extLst>
          </p:cNvPr>
          <p:cNvPicPr>
            <a:picLocks noChangeAspect="1"/>
          </p:cNvPicPr>
          <p:nvPr/>
        </p:nvPicPr>
        <p:blipFill>
          <a:blip r:embed="rId4"/>
          <a:stretch>
            <a:fillRect/>
          </a:stretch>
        </p:blipFill>
        <p:spPr>
          <a:xfrm rot="21380769">
            <a:off x="6543075" y="4288406"/>
            <a:ext cx="2367246" cy="1775435"/>
          </a:xfrm>
          <a:prstGeom prst="rect">
            <a:avLst/>
          </a:prstGeom>
        </p:spPr>
      </p:pic>
      <p:pic>
        <p:nvPicPr>
          <p:cNvPr id="3" name="Picture 2">
            <a:extLst>
              <a:ext uri="{FF2B5EF4-FFF2-40B4-BE49-F238E27FC236}">
                <a16:creationId xmlns:a16="http://schemas.microsoft.com/office/drawing/2014/main" id="{8A141558-8AF8-4BA1-AD80-A0C362E2E5A2}"/>
              </a:ext>
            </a:extLst>
          </p:cNvPr>
          <p:cNvPicPr>
            <a:picLocks noChangeAspect="1"/>
          </p:cNvPicPr>
          <p:nvPr/>
        </p:nvPicPr>
        <p:blipFill rotWithShape="1">
          <a:blip r:embed="rId5"/>
          <a:srcRect r="5900"/>
          <a:stretch/>
        </p:blipFill>
        <p:spPr>
          <a:xfrm rot="271096">
            <a:off x="5360285" y="1974310"/>
            <a:ext cx="3391358" cy="2027259"/>
          </a:xfrm>
          <a:prstGeom prst="rect">
            <a:avLst/>
          </a:prstGeom>
        </p:spPr>
      </p:pic>
      <p:pic>
        <p:nvPicPr>
          <p:cNvPr id="4" name="Picture 3">
            <a:extLst>
              <a:ext uri="{FF2B5EF4-FFF2-40B4-BE49-F238E27FC236}">
                <a16:creationId xmlns:a16="http://schemas.microsoft.com/office/drawing/2014/main" id="{DC5AB3D5-C042-41D2-9345-43AA151CDD38}"/>
              </a:ext>
            </a:extLst>
          </p:cNvPr>
          <p:cNvPicPr>
            <a:picLocks noChangeAspect="1"/>
          </p:cNvPicPr>
          <p:nvPr/>
        </p:nvPicPr>
        <p:blipFill rotWithShape="1">
          <a:blip r:embed="rId6"/>
          <a:srcRect b="25064"/>
          <a:stretch/>
        </p:blipFill>
        <p:spPr>
          <a:xfrm rot="247046">
            <a:off x="238741" y="4372801"/>
            <a:ext cx="3136130" cy="1762572"/>
          </a:xfrm>
          <a:prstGeom prst="rect">
            <a:avLst/>
          </a:prstGeom>
        </p:spPr>
      </p:pic>
      <p:pic>
        <p:nvPicPr>
          <p:cNvPr id="5" name="Picture 4">
            <a:extLst>
              <a:ext uri="{FF2B5EF4-FFF2-40B4-BE49-F238E27FC236}">
                <a16:creationId xmlns:a16="http://schemas.microsoft.com/office/drawing/2014/main" id="{570611E8-C137-422B-91F1-974431A29ACD}"/>
              </a:ext>
            </a:extLst>
          </p:cNvPr>
          <p:cNvPicPr>
            <a:picLocks noChangeAspect="1"/>
          </p:cNvPicPr>
          <p:nvPr/>
        </p:nvPicPr>
        <p:blipFill>
          <a:blip r:embed="rId7"/>
          <a:stretch>
            <a:fillRect/>
          </a:stretch>
        </p:blipFill>
        <p:spPr>
          <a:xfrm rot="158608">
            <a:off x="369089" y="1903810"/>
            <a:ext cx="3851920" cy="2166705"/>
          </a:xfrm>
          <a:prstGeom prst="rect">
            <a:avLst/>
          </a:prstGeom>
        </p:spPr>
      </p:pic>
      <p:pic>
        <p:nvPicPr>
          <p:cNvPr id="6" name="Picture 5">
            <a:extLst>
              <a:ext uri="{FF2B5EF4-FFF2-40B4-BE49-F238E27FC236}">
                <a16:creationId xmlns:a16="http://schemas.microsoft.com/office/drawing/2014/main" id="{AA6DE678-E7DA-4ED2-9844-F82EB31B1621}"/>
              </a:ext>
            </a:extLst>
          </p:cNvPr>
          <p:cNvPicPr>
            <a:picLocks noChangeAspect="1"/>
          </p:cNvPicPr>
          <p:nvPr/>
        </p:nvPicPr>
        <p:blipFill rotWithShape="1">
          <a:blip r:embed="rId8"/>
          <a:srcRect t="17885" b="35778"/>
          <a:stretch/>
        </p:blipFill>
        <p:spPr>
          <a:xfrm>
            <a:off x="3182598" y="3839163"/>
            <a:ext cx="3306310" cy="1674621"/>
          </a:xfrm>
          <a:prstGeom prst="rect">
            <a:avLst/>
          </a:prstGeom>
        </p:spPr>
      </p:pic>
    </p:spTree>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413891" y="630436"/>
            <a:ext cx="8478589" cy="5791399"/>
          </a:xfrm>
          <a:ln>
            <a:noFill/>
          </a:ln>
        </p:spPr>
        <p:txBody>
          <a:bodyPr anchor="ctr"/>
          <a:lstStyle/>
          <a:p>
            <a:pPr marL="0" indent="0" eaLnBrk="1" hangingPunct="1">
              <a:buFont typeface="Arial" panose="020B0604020202020204" pitchFamily="34" charset="0"/>
              <a:buNone/>
            </a:pPr>
            <a:r>
              <a:rPr lang="en-GB" altLang="en-US" sz="2000" dirty="0">
                <a:solidFill>
                  <a:srgbClr val="000000"/>
                </a:solidFill>
                <a:ea typeface="ＭＳ Ｐゴシック" panose="020B0600070205080204" pitchFamily="34" charset="-128"/>
                <a:cs typeface="Calibri"/>
              </a:rPr>
              <a:t>Welcome! On behalf of the department, thank you for showing an interest in the Philosophy, Religion and Ethics A level. If you have any further questions at all, please contact me on: </a:t>
            </a:r>
            <a:r>
              <a:rPr lang="en-GB" altLang="en-US" sz="2000" dirty="0">
                <a:solidFill>
                  <a:srgbClr val="000000"/>
                </a:solidFill>
                <a:ea typeface="ＭＳ Ｐゴシック" panose="020B0600070205080204" pitchFamily="34" charset="-128"/>
                <a:cs typeface="Calibri"/>
                <a:hlinkClick r:id="rId2"/>
              </a:rPr>
              <a:t>A.Mehta@Nishkamhighschools.org</a:t>
            </a:r>
            <a:r>
              <a:rPr lang="en-GB" altLang="en-US" sz="2000" dirty="0">
                <a:solidFill>
                  <a:srgbClr val="000000"/>
                </a:solidFill>
                <a:ea typeface="ＭＳ Ｐゴシック" panose="020B0600070205080204" pitchFamily="34" charset="-128"/>
                <a:cs typeface="Calibri"/>
              </a:rPr>
              <a:t> and I will be happy to help!</a:t>
            </a:r>
            <a:endParaRPr lang="en-GB" altLang="en-US" sz="2400" dirty="0">
              <a:solidFill>
                <a:srgbClr val="FF0000"/>
              </a:solidFill>
              <a:ea typeface="ＭＳ Ｐゴシック" panose="020B0600070205080204" pitchFamily="34" charset="-128"/>
              <a:cs typeface="Calibri"/>
            </a:endParaRPr>
          </a:p>
          <a:p>
            <a:pPr marL="0" indent="0" eaLnBrk="1" hangingPunct="1">
              <a:buFont typeface="Arial" panose="020B0604020202020204" pitchFamily="34" charset="0"/>
              <a:buNone/>
            </a:pPr>
            <a:r>
              <a:rPr lang="en-GB" altLang="en-US" sz="2200" u="sng" dirty="0">
                <a:solidFill>
                  <a:srgbClr val="FF0000"/>
                </a:solidFill>
                <a:ea typeface="ＭＳ Ｐゴシック" panose="020B0600070205080204" pitchFamily="34" charset="-128"/>
                <a:cs typeface="Calibri"/>
              </a:rPr>
              <a:t>The following presentation will cover: </a:t>
            </a:r>
            <a:endParaRPr lang="en-GB" altLang="en-US" sz="2200" dirty="0">
              <a:solidFill>
                <a:srgbClr val="FF0000"/>
              </a:solidFill>
              <a:ea typeface="ＭＳ Ｐゴシック" panose="020B0600070205080204" pitchFamily="34" charset="-128"/>
              <a:cs typeface="Calibri"/>
            </a:endParaRPr>
          </a:p>
          <a:p>
            <a:pPr eaLnBrk="1" hangingPunct="1">
              <a:buFontTx/>
              <a:buChar char="-"/>
            </a:pPr>
            <a:r>
              <a:rPr lang="en-GB" altLang="en-US" sz="2200" dirty="0">
                <a:solidFill>
                  <a:srgbClr val="000000"/>
                </a:solidFill>
                <a:ea typeface="ＭＳ Ｐゴシック" panose="020B0600070205080204" pitchFamily="34" charset="-128"/>
                <a:cs typeface="Calibri"/>
              </a:rPr>
              <a:t>The purposes and aims of  Philosophy, Religion and Ethics</a:t>
            </a:r>
          </a:p>
          <a:p>
            <a:pPr eaLnBrk="1" hangingPunct="1">
              <a:buFontTx/>
              <a:buChar char="-"/>
            </a:pPr>
            <a:r>
              <a:rPr lang="en-GB" altLang="en-US" sz="2200" dirty="0">
                <a:solidFill>
                  <a:srgbClr val="000000"/>
                </a:solidFill>
                <a:ea typeface="ＭＳ Ｐゴシック" panose="020B0600070205080204" pitchFamily="34" charset="-128"/>
                <a:cs typeface="Calibri"/>
              </a:rPr>
              <a:t>What you can expect to learn in Philosophy, Religion and Ethics</a:t>
            </a:r>
          </a:p>
          <a:p>
            <a:pPr eaLnBrk="1" hangingPunct="1">
              <a:buFontTx/>
              <a:buChar char="-"/>
            </a:pPr>
            <a:r>
              <a:rPr lang="en-GB" altLang="en-US" sz="2200" dirty="0">
                <a:solidFill>
                  <a:srgbClr val="000000"/>
                </a:solidFill>
                <a:ea typeface="ＭＳ Ｐゴシック" panose="020B0600070205080204" pitchFamily="34" charset="-128"/>
                <a:cs typeface="Calibri"/>
              </a:rPr>
              <a:t>Extra-curricular opportunities in Philosophy, Religion and Ethics</a:t>
            </a:r>
          </a:p>
          <a:p>
            <a:pPr eaLnBrk="1" hangingPunct="1">
              <a:buFontTx/>
              <a:buChar char="-"/>
            </a:pPr>
            <a:r>
              <a:rPr lang="en-GB" altLang="en-US" sz="2200" dirty="0">
                <a:solidFill>
                  <a:srgbClr val="000000"/>
                </a:solidFill>
                <a:ea typeface="ＭＳ Ｐゴシック" panose="020B0600070205080204" pitchFamily="34" charset="-128"/>
                <a:cs typeface="Calibri"/>
              </a:rPr>
              <a:t>Future Opportunities / where Philosophy, Religion and Ethics can take you</a:t>
            </a:r>
          </a:p>
          <a:p>
            <a:pPr eaLnBrk="1" hangingPunct="1">
              <a:buFontTx/>
              <a:buChar char="-"/>
            </a:pPr>
            <a:r>
              <a:rPr lang="en-GB" altLang="en-US" sz="2200" dirty="0">
                <a:solidFill>
                  <a:srgbClr val="000000"/>
                </a:solidFill>
                <a:ea typeface="ＭＳ Ｐゴシック" panose="020B0600070205080204" pitchFamily="34" charset="-128"/>
                <a:cs typeface="Calibri"/>
              </a:rPr>
              <a:t>Qualification details</a:t>
            </a:r>
          </a:p>
          <a:p>
            <a:pPr eaLnBrk="1" hangingPunct="1">
              <a:buFontTx/>
              <a:buChar char="-"/>
            </a:pPr>
            <a:r>
              <a:rPr lang="en-GB" altLang="en-US" sz="2200" dirty="0">
                <a:solidFill>
                  <a:srgbClr val="000000"/>
                </a:solidFill>
                <a:ea typeface="ＭＳ Ｐゴシック" panose="020B0600070205080204" pitchFamily="34" charset="-128"/>
                <a:cs typeface="Calibri"/>
              </a:rPr>
              <a:t>How to prepare for this A level</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dirty="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23268" y="331887"/>
            <a:ext cx="7934325" cy="504825"/>
          </a:xfrm>
        </p:spPr>
        <p:txBody>
          <a:bodyPr/>
          <a:lstStyle/>
          <a:p>
            <a:pPr algn="l"/>
            <a:r>
              <a:rPr lang="en-GB" altLang="en-US" sz="2800" b="1" u="sng" dirty="0">
                <a:solidFill>
                  <a:srgbClr val="CC9900"/>
                </a:solidFill>
                <a:latin typeface="Century Gothic"/>
                <a:ea typeface="ＭＳ Ｐゴシック"/>
              </a:rPr>
              <a:t>Head of Department welcome</a:t>
            </a:r>
          </a:p>
        </p:txBody>
      </p:sp>
    </p:spTree>
    <p:extLst>
      <p:ext uri="{BB962C8B-B14F-4D97-AF65-F5344CB8AC3E}">
        <p14:creationId xmlns:p14="http://schemas.microsoft.com/office/powerpoint/2010/main" val="2168633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6" name="Title 1">
            <a:extLst>
              <a:ext uri="{FF2B5EF4-FFF2-40B4-BE49-F238E27FC236}">
                <a16:creationId xmlns:a16="http://schemas.microsoft.com/office/drawing/2014/main" id="{3BB37D57-80C6-4C10-8140-1B2F4F6F17F7}"/>
              </a:ext>
            </a:extLst>
          </p:cNvPr>
          <p:cNvSpPr>
            <a:spLocks noGrp="1"/>
          </p:cNvSpPr>
          <p:nvPr>
            <p:ph type="title"/>
          </p:nvPr>
        </p:nvSpPr>
        <p:spPr>
          <a:xfrm>
            <a:off x="523268" y="331887"/>
            <a:ext cx="7934325" cy="504825"/>
          </a:xfrm>
        </p:spPr>
        <p:txBody>
          <a:bodyPr/>
          <a:lstStyle/>
          <a:p>
            <a:pPr algn="l"/>
            <a:r>
              <a:rPr lang="en-GB" altLang="en-US" sz="2800" b="1" u="sng" dirty="0">
                <a:solidFill>
                  <a:srgbClr val="CC9900"/>
                </a:solidFill>
                <a:latin typeface="Century Gothic"/>
                <a:ea typeface="ＭＳ Ｐゴシック"/>
              </a:rPr>
              <a:t>What would you do? </a:t>
            </a:r>
          </a:p>
        </p:txBody>
      </p:sp>
      <p:pic>
        <p:nvPicPr>
          <p:cNvPr id="1026" name="Picture 2" descr="The Trolley Problem Meme: What Do You Do?">
            <a:extLst>
              <a:ext uri="{FF2B5EF4-FFF2-40B4-BE49-F238E27FC236}">
                <a16:creationId xmlns:a16="http://schemas.microsoft.com/office/drawing/2014/main" id="{9D704058-BBC1-4E09-9656-25F7867B63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8617" y="908720"/>
            <a:ext cx="6143625" cy="40957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D7C55AFF-6CF8-431E-ADEF-8D1DDBE1EA12}"/>
              </a:ext>
            </a:extLst>
          </p:cNvPr>
          <p:cNvSpPr txBox="1"/>
          <p:nvPr/>
        </p:nvSpPr>
        <p:spPr>
          <a:xfrm>
            <a:off x="523268" y="4581128"/>
            <a:ext cx="7793148" cy="1477328"/>
          </a:xfrm>
          <a:prstGeom prst="rect">
            <a:avLst/>
          </a:prstGeom>
          <a:noFill/>
        </p:spPr>
        <p:txBody>
          <a:bodyPr wrap="square" rtlCol="0">
            <a:spAutoFit/>
          </a:bodyPr>
          <a:lstStyle/>
          <a:p>
            <a:r>
              <a:rPr lang="en-GB" dirty="0"/>
              <a:t>The Trolley Problem is a famous thought experiment which asks us if we would intervene in the situation to stop the trolley hitting five people. </a:t>
            </a:r>
          </a:p>
          <a:p>
            <a:endParaRPr lang="en-GB" dirty="0"/>
          </a:p>
          <a:p>
            <a:r>
              <a:rPr lang="en-GB" dirty="0"/>
              <a:t>The dilemma is if we do this the trolley will still hit one person and we could be held responsible for it.  </a:t>
            </a:r>
          </a:p>
        </p:txBody>
      </p:sp>
    </p:spTree>
    <p:extLst>
      <p:ext uri="{BB962C8B-B14F-4D97-AF65-F5344CB8AC3E}">
        <p14:creationId xmlns:p14="http://schemas.microsoft.com/office/powerpoint/2010/main" val="3868402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6" name="Title 1">
            <a:extLst>
              <a:ext uri="{FF2B5EF4-FFF2-40B4-BE49-F238E27FC236}">
                <a16:creationId xmlns:a16="http://schemas.microsoft.com/office/drawing/2014/main" id="{3BB37D57-80C6-4C10-8140-1B2F4F6F17F7}"/>
              </a:ext>
            </a:extLst>
          </p:cNvPr>
          <p:cNvSpPr>
            <a:spLocks noGrp="1"/>
          </p:cNvSpPr>
          <p:nvPr>
            <p:ph type="title"/>
          </p:nvPr>
        </p:nvSpPr>
        <p:spPr>
          <a:xfrm>
            <a:off x="523268" y="331887"/>
            <a:ext cx="7934325" cy="504825"/>
          </a:xfrm>
        </p:spPr>
        <p:txBody>
          <a:bodyPr/>
          <a:lstStyle/>
          <a:p>
            <a:pPr algn="l"/>
            <a:r>
              <a:rPr lang="en-GB" altLang="en-US" sz="2800" b="1" u="sng" dirty="0">
                <a:solidFill>
                  <a:srgbClr val="CC9900"/>
                </a:solidFill>
                <a:latin typeface="Century Gothic"/>
                <a:ea typeface="ＭＳ Ｐゴシック"/>
              </a:rPr>
              <a:t>What would you do? </a:t>
            </a:r>
          </a:p>
        </p:txBody>
      </p:sp>
      <p:pic>
        <p:nvPicPr>
          <p:cNvPr id="2050" name="Picture 2" descr="Psychology&amp;#39;s trolley problem might have a problem.">
            <a:extLst>
              <a:ext uri="{FF2B5EF4-FFF2-40B4-BE49-F238E27FC236}">
                <a16:creationId xmlns:a16="http://schemas.microsoft.com/office/drawing/2014/main" id="{792BBA8D-422B-4150-A1F5-98265D560DE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480435"/>
            <a:ext cx="6374482" cy="424965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2F77339-B09B-4945-B5D1-8E1D630AD434}"/>
              </a:ext>
            </a:extLst>
          </p:cNvPr>
          <p:cNvSpPr txBox="1"/>
          <p:nvPr/>
        </p:nvSpPr>
        <p:spPr>
          <a:xfrm>
            <a:off x="1547664" y="5887621"/>
            <a:ext cx="7793148" cy="369332"/>
          </a:xfrm>
          <a:prstGeom prst="rect">
            <a:avLst/>
          </a:prstGeom>
          <a:noFill/>
        </p:spPr>
        <p:txBody>
          <a:bodyPr wrap="square" rtlCol="0">
            <a:spAutoFit/>
          </a:bodyPr>
          <a:lstStyle/>
          <a:p>
            <a:r>
              <a:rPr lang="en-GB" dirty="0"/>
              <a:t>Most of us will end up feeling like this! Unsure of what to do. </a:t>
            </a:r>
          </a:p>
        </p:txBody>
      </p:sp>
    </p:spTree>
    <p:extLst>
      <p:ext uri="{BB962C8B-B14F-4D97-AF65-F5344CB8AC3E}">
        <p14:creationId xmlns:p14="http://schemas.microsoft.com/office/powerpoint/2010/main" val="41310325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6" name="Title 1">
            <a:extLst>
              <a:ext uri="{FF2B5EF4-FFF2-40B4-BE49-F238E27FC236}">
                <a16:creationId xmlns:a16="http://schemas.microsoft.com/office/drawing/2014/main" id="{3BB37D57-80C6-4C10-8140-1B2F4F6F17F7}"/>
              </a:ext>
            </a:extLst>
          </p:cNvPr>
          <p:cNvSpPr>
            <a:spLocks noGrp="1"/>
          </p:cNvSpPr>
          <p:nvPr>
            <p:ph type="title"/>
          </p:nvPr>
        </p:nvSpPr>
        <p:spPr>
          <a:xfrm>
            <a:off x="523268" y="331887"/>
            <a:ext cx="7934325" cy="504825"/>
          </a:xfrm>
        </p:spPr>
        <p:txBody>
          <a:bodyPr/>
          <a:lstStyle/>
          <a:p>
            <a:pPr algn="l"/>
            <a:r>
              <a:rPr lang="en-GB" altLang="en-US" sz="2800" b="1" u="sng" dirty="0">
                <a:solidFill>
                  <a:srgbClr val="CC9900"/>
                </a:solidFill>
                <a:latin typeface="Century Gothic"/>
                <a:ea typeface="ＭＳ Ｐゴシック"/>
              </a:rPr>
              <a:t>What would you do? </a:t>
            </a:r>
          </a:p>
        </p:txBody>
      </p:sp>
      <p:pic>
        <p:nvPicPr>
          <p:cNvPr id="3074" name="Picture 2" descr="5 Questions to Ask When Selecting a New Physician">
            <a:extLst>
              <a:ext uri="{FF2B5EF4-FFF2-40B4-BE49-F238E27FC236}">
                <a16:creationId xmlns:a16="http://schemas.microsoft.com/office/drawing/2014/main" id="{1286304F-2233-4770-9B95-5383F749E0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1052736"/>
            <a:ext cx="241935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What kind of child do you have?">
            <a:extLst>
              <a:ext uri="{FF2B5EF4-FFF2-40B4-BE49-F238E27FC236}">
                <a16:creationId xmlns:a16="http://schemas.microsoft.com/office/drawing/2014/main" id="{B2E4D9AA-C2B0-4587-9235-44E160BE01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635" y="1136849"/>
            <a:ext cx="3118723" cy="194920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A great way to end recidivism: Give prisoners jobs.">
            <a:extLst>
              <a:ext uri="{FF2B5EF4-FFF2-40B4-BE49-F238E27FC236}">
                <a16:creationId xmlns:a16="http://schemas.microsoft.com/office/drawing/2014/main" id="{8E1BC2D3-089B-4E11-BF11-09364D09D56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5576" y="3212976"/>
            <a:ext cx="2771800" cy="197779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F193322C-206D-44DF-AA4B-84E70BA6B64B}"/>
              </a:ext>
            </a:extLst>
          </p:cNvPr>
          <p:cNvSpPr txBox="1"/>
          <p:nvPr/>
        </p:nvSpPr>
        <p:spPr>
          <a:xfrm>
            <a:off x="179512" y="5449879"/>
            <a:ext cx="9074823" cy="923330"/>
          </a:xfrm>
          <a:prstGeom prst="rect">
            <a:avLst/>
          </a:prstGeom>
          <a:noFill/>
        </p:spPr>
        <p:txBody>
          <a:bodyPr wrap="square" rtlCol="0">
            <a:spAutoFit/>
          </a:bodyPr>
          <a:lstStyle/>
          <a:p>
            <a:r>
              <a:rPr lang="en-GB" dirty="0"/>
              <a:t>Our decision may change if the one person that will be killed is a doctor, a child or a criminal. We may think this does not matter as it is only a thought experiment. However, these are the type of decisions many of us may have to make in our lifetime…..</a:t>
            </a:r>
          </a:p>
        </p:txBody>
      </p:sp>
    </p:spTree>
    <p:extLst>
      <p:ext uri="{BB962C8B-B14F-4D97-AF65-F5344CB8AC3E}">
        <p14:creationId xmlns:p14="http://schemas.microsoft.com/office/powerpoint/2010/main" val="2636630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6" name="Title 1">
            <a:extLst>
              <a:ext uri="{FF2B5EF4-FFF2-40B4-BE49-F238E27FC236}">
                <a16:creationId xmlns:a16="http://schemas.microsoft.com/office/drawing/2014/main" id="{3BB37D57-80C6-4C10-8140-1B2F4F6F17F7}"/>
              </a:ext>
            </a:extLst>
          </p:cNvPr>
          <p:cNvSpPr>
            <a:spLocks noGrp="1"/>
          </p:cNvSpPr>
          <p:nvPr>
            <p:ph type="title"/>
          </p:nvPr>
        </p:nvSpPr>
        <p:spPr>
          <a:xfrm>
            <a:off x="523268" y="331887"/>
            <a:ext cx="7934325" cy="504825"/>
          </a:xfrm>
        </p:spPr>
        <p:txBody>
          <a:bodyPr/>
          <a:lstStyle/>
          <a:p>
            <a:pPr algn="l"/>
            <a:r>
              <a:rPr lang="en-GB" altLang="en-US" sz="2800" b="1" u="sng" dirty="0">
                <a:solidFill>
                  <a:srgbClr val="CC9900"/>
                </a:solidFill>
                <a:latin typeface="Century Gothic"/>
                <a:ea typeface="ＭＳ Ｐゴシック"/>
              </a:rPr>
              <a:t>What would you do? </a:t>
            </a:r>
          </a:p>
        </p:txBody>
      </p:sp>
      <p:pic>
        <p:nvPicPr>
          <p:cNvPr id="5122" name="Picture 2" descr="Events | Tesla UK">
            <a:extLst>
              <a:ext uri="{FF2B5EF4-FFF2-40B4-BE49-F238E27FC236}">
                <a16:creationId xmlns:a16="http://schemas.microsoft.com/office/drawing/2014/main" id="{E8B60332-2695-4331-B88D-721471C67C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145" y="1136849"/>
            <a:ext cx="8135924" cy="352839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5520E162-FD2A-474D-9A5E-241FCD018DC6}"/>
              </a:ext>
            </a:extLst>
          </p:cNvPr>
          <p:cNvSpPr txBox="1"/>
          <p:nvPr/>
        </p:nvSpPr>
        <p:spPr>
          <a:xfrm>
            <a:off x="397443" y="4965378"/>
            <a:ext cx="8327327" cy="923330"/>
          </a:xfrm>
          <a:prstGeom prst="rect">
            <a:avLst/>
          </a:prstGeom>
          <a:noFill/>
        </p:spPr>
        <p:txBody>
          <a:bodyPr wrap="square" rtlCol="0">
            <a:spAutoFit/>
          </a:bodyPr>
          <a:lstStyle/>
          <a:p>
            <a:pPr algn="ctr"/>
            <a:r>
              <a:rPr lang="en-GB" dirty="0"/>
              <a:t>Discussions are currently being had about how self driving cars should act when issues arise. Should the car save the most people? The youngest people? The human over the animal? </a:t>
            </a:r>
          </a:p>
        </p:txBody>
      </p:sp>
    </p:spTree>
    <p:extLst>
      <p:ext uri="{BB962C8B-B14F-4D97-AF65-F5344CB8AC3E}">
        <p14:creationId xmlns:p14="http://schemas.microsoft.com/office/powerpoint/2010/main" val="11446364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6" name="Title 1">
            <a:extLst>
              <a:ext uri="{FF2B5EF4-FFF2-40B4-BE49-F238E27FC236}">
                <a16:creationId xmlns:a16="http://schemas.microsoft.com/office/drawing/2014/main" id="{3BB37D57-80C6-4C10-8140-1B2F4F6F17F7}"/>
              </a:ext>
            </a:extLst>
          </p:cNvPr>
          <p:cNvSpPr>
            <a:spLocks noGrp="1"/>
          </p:cNvSpPr>
          <p:nvPr>
            <p:ph type="title"/>
          </p:nvPr>
        </p:nvSpPr>
        <p:spPr>
          <a:xfrm>
            <a:off x="523268" y="331887"/>
            <a:ext cx="7934325" cy="504825"/>
          </a:xfrm>
        </p:spPr>
        <p:txBody>
          <a:bodyPr/>
          <a:lstStyle/>
          <a:p>
            <a:pPr algn="l"/>
            <a:r>
              <a:rPr lang="en-GB" altLang="en-US" sz="2800" b="1" u="sng" dirty="0">
                <a:solidFill>
                  <a:srgbClr val="CC9900"/>
                </a:solidFill>
                <a:latin typeface="Century Gothic"/>
                <a:ea typeface="ＭＳ Ｐゴシック"/>
              </a:rPr>
              <a:t>What would you do? </a:t>
            </a:r>
          </a:p>
        </p:txBody>
      </p:sp>
      <p:pic>
        <p:nvPicPr>
          <p:cNvPr id="6146" name="Picture 2" descr="EXCLUSIVE Some EU nations still want Valneva COVID-19 vaccine deal -sources  | Reuters">
            <a:extLst>
              <a:ext uri="{FF2B5EF4-FFF2-40B4-BE49-F238E27FC236}">
                <a16:creationId xmlns:a16="http://schemas.microsoft.com/office/drawing/2014/main" id="{19CE99BD-3495-4B0C-B49B-60DED0373C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4581" y="980728"/>
            <a:ext cx="5391697" cy="331551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1C8B785-4771-446B-B10B-6C1089C59608}"/>
              </a:ext>
            </a:extLst>
          </p:cNvPr>
          <p:cNvSpPr txBox="1"/>
          <p:nvPr/>
        </p:nvSpPr>
        <p:spPr>
          <a:xfrm>
            <a:off x="397443" y="4965378"/>
            <a:ext cx="8327327" cy="923330"/>
          </a:xfrm>
          <a:prstGeom prst="rect">
            <a:avLst/>
          </a:prstGeom>
          <a:noFill/>
        </p:spPr>
        <p:txBody>
          <a:bodyPr wrap="square" rtlCol="0">
            <a:spAutoFit/>
          </a:bodyPr>
          <a:lstStyle/>
          <a:p>
            <a:pPr algn="ctr"/>
            <a:r>
              <a:rPr lang="en-GB" dirty="0"/>
              <a:t>During the pandemic doctors and nurses had to make very real decisions about who to give oxygen to. The old? The young? This issue continued in the early stages of the vaccine roll out. </a:t>
            </a:r>
          </a:p>
        </p:txBody>
      </p:sp>
    </p:spTree>
    <p:extLst>
      <p:ext uri="{BB962C8B-B14F-4D97-AF65-F5344CB8AC3E}">
        <p14:creationId xmlns:p14="http://schemas.microsoft.com/office/powerpoint/2010/main" val="19467890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0" y="1136849"/>
            <a:ext cx="7020272" cy="5211837"/>
          </a:xfrm>
          <a:ln>
            <a:noFill/>
          </a:ln>
        </p:spPr>
        <p:txBody>
          <a:bodyPr anchor="ctr"/>
          <a:lstStyle/>
          <a:p>
            <a:r>
              <a:rPr lang="en-US" sz="2200" dirty="0"/>
              <a:t>This A level helps you to think </a:t>
            </a:r>
            <a:r>
              <a:rPr lang="en-US" sz="2200" dirty="0">
                <a:solidFill>
                  <a:srgbClr val="FF0000"/>
                </a:solidFill>
              </a:rPr>
              <a:t>critically </a:t>
            </a:r>
            <a:r>
              <a:rPr lang="en-US" sz="2200" dirty="0"/>
              <a:t>about the world we all share… ​</a:t>
            </a:r>
          </a:p>
          <a:p>
            <a:r>
              <a:rPr lang="en-US" sz="2200" dirty="0"/>
              <a:t>It allows you to explore the nature of </a:t>
            </a:r>
            <a:r>
              <a:rPr lang="en-US" sz="2200" dirty="0">
                <a:solidFill>
                  <a:srgbClr val="FF0000"/>
                </a:solidFill>
              </a:rPr>
              <a:t>human life </a:t>
            </a:r>
            <a:r>
              <a:rPr lang="en-US" sz="2200" dirty="0"/>
              <a:t>and morality as a whole... ​</a:t>
            </a:r>
          </a:p>
          <a:p>
            <a:r>
              <a:rPr lang="en-US" sz="2200" dirty="0"/>
              <a:t>It allows you to develop your own </a:t>
            </a:r>
            <a:r>
              <a:rPr lang="en-US" sz="2200" dirty="0">
                <a:solidFill>
                  <a:srgbClr val="FF0000"/>
                </a:solidFill>
              </a:rPr>
              <a:t>values, beliefs and identity</a:t>
            </a:r>
            <a:r>
              <a:rPr lang="en-US" sz="2200" dirty="0"/>
              <a:t>…​</a:t>
            </a:r>
          </a:p>
          <a:p>
            <a:r>
              <a:rPr lang="en-US" sz="2200" dirty="0"/>
              <a:t>Philosophy, Religion and Ethics helps to develop </a:t>
            </a:r>
            <a:r>
              <a:rPr lang="en-US" sz="2200" dirty="0">
                <a:solidFill>
                  <a:srgbClr val="FF0000"/>
                </a:solidFill>
              </a:rPr>
              <a:t>transferrable skills </a:t>
            </a:r>
            <a:r>
              <a:rPr lang="en-US" sz="2200" dirty="0"/>
              <a:t>that are useful in a wide range of other subjects/jobs roles. ​</a:t>
            </a:r>
          </a:p>
          <a:p>
            <a:r>
              <a:rPr lang="en-US" sz="2200" dirty="0"/>
              <a:t>It helps you to develop </a:t>
            </a:r>
            <a:r>
              <a:rPr lang="en-US" sz="2200" dirty="0">
                <a:solidFill>
                  <a:srgbClr val="FF0000"/>
                </a:solidFill>
              </a:rPr>
              <a:t>advanced literacy skills </a:t>
            </a:r>
            <a:r>
              <a:rPr lang="en-US" sz="2200" dirty="0"/>
              <a:t>through the reading of complex extracts and scripture and regular essay writing. ​</a:t>
            </a:r>
          </a:p>
          <a:p>
            <a:r>
              <a:rPr lang="en-US" sz="2200" dirty="0"/>
              <a:t>It is </a:t>
            </a:r>
            <a:r>
              <a:rPr lang="en-US" sz="2200" dirty="0">
                <a:solidFill>
                  <a:srgbClr val="FF0000"/>
                </a:solidFill>
              </a:rPr>
              <a:t>REALLY engaging! </a:t>
            </a:r>
            <a:r>
              <a:rPr lang="en-US" sz="2200" dirty="0"/>
              <a:t>A subject that invites discussion and debate every lesson!</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6" name="Title 1">
            <a:extLst>
              <a:ext uri="{FF2B5EF4-FFF2-40B4-BE49-F238E27FC236}">
                <a16:creationId xmlns:a16="http://schemas.microsoft.com/office/drawing/2014/main" id="{3BB37D57-80C6-4C10-8140-1B2F4F6F17F7}"/>
              </a:ext>
            </a:extLst>
          </p:cNvPr>
          <p:cNvSpPr>
            <a:spLocks noGrp="1"/>
          </p:cNvSpPr>
          <p:nvPr>
            <p:ph type="title"/>
          </p:nvPr>
        </p:nvSpPr>
        <p:spPr>
          <a:xfrm>
            <a:off x="523268" y="331887"/>
            <a:ext cx="7934325" cy="504825"/>
          </a:xfrm>
        </p:spPr>
        <p:txBody>
          <a:bodyPr/>
          <a:lstStyle/>
          <a:p>
            <a:pPr algn="l"/>
            <a:r>
              <a:rPr lang="en-GB" altLang="en-US" sz="2800" b="1" u="sng" dirty="0" err="1">
                <a:solidFill>
                  <a:srgbClr val="CC9900"/>
                </a:solidFill>
                <a:latin typeface="Century Gothic"/>
                <a:ea typeface="ＭＳ Ｐゴシック"/>
              </a:rPr>
              <a:t>Philsophy</a:t>
            </a:r>
            <a:r>
              <a:rPr lang="en-GB" altLang="en-US" sz="2800" b="1" u="sng" dirty="0">
                <a:solidFill>
                  <a:srgbClr val="CC9900"/>
                </a:solidFill>
                <a:latin typeface="Century Gothic"/>
                <a:ea typeface="ＭＳ Ｐゴシック"/>
              </a:rPr>
              <a:t>, Religion and Ethics</a:t>
            </a:r>
          </a:p>
        </p:txBody>
      </p:sp>
      <p:pic>
        <p:nvPicPr>
          <p:cNvPr id="8194" name="Picture 2" descr="Religious Studies Anthology - free download pdf - issuhub">
            <a:extLst>
              <a:ext uri="{FF2B5EF4-FFF2-40B4-BE49-F238E27FC236}">
                <a16:creationId xmlns:a16="http://schemas.microsoft.com/office/drawing/2014/main" id="{4C68A852-D22F-46B4-85A3-F5FC65246F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2703" y="2490733"/>
            <a:ext cx="1738011" cy="2464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35241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395537" y="1533371"/>
            <a:ext cx="8424936" cy="4447182"/>
          </a:xfrm>
        </p:spPr>
        <p:txBody>
          <a:bodyPr/>
          <a:lstStyle/>
          <a:p>
            <a:pPr eaLnBrk="1" hangingPunct="1"/>
            <a:r>
              <a:rPr lang="en-GB" altLang="en-US" sz="2400" dirty="0">
                <a:ea typeface="ＭＳ Ｐゴシック" panose="020B0600070205080204" pitchFamily="34" charset="-128"/>
              </a:rPr>
              <a:t>Engaging lessons which focus on </a:t>
            </a:r>
            <a:r>
              <a:rPr lang="en-GB" altLang="en-US" sz="2400" dirty="0">
                <a:solidFill>
                  <a:srgbClr val="FF0000"/>
                </a:solidFill>
                <a:ea typeface="ＭＳ Ｐゴシック" panose="020B0600070205080204" pitchFamily="34" charset="-128"/>
              </a:rPr>
              <a:t>discussion and debate </a:t>
            </a:r>
            <a:r>
              <a:rPr lang="en-GB" altLang="en-US" sz="2400" dirty="0">
                <a:ea typeface="ＭＳ Ｐゴシック" panose="020B0600070205080204" pitchFamily="34" charset="-128"/>
              </a:rPr>
              <a:t>on a wide range of ethical, philosophical and theological topics… </a:t>
            </a:r>
          </a:p>
          <a:p>
            <a:pPr eaLnBrk="1" hangingPunct="1"/>
            <a:r>
              <a:rPr lang="en-GB" altLang="en-US" sz="2400" dirty="0">
                <a:solidFill>
                  <a:srgbClr val="FF0000"/>
                </a:solidFill>
                <a:ea typeface="ＭＳ Ｐゴシック" panose="020B0600070205080204" pitchFamily="34" charset="-128"/>
              </a:rPr>
              <a:t>Challenging lessons </a:t>
            </a:r>
            <a:r>
              <a:rPr lang="en-GB" altLang="en-US" sz="2400" dirty="0">
                <a:ea typeface="ＭＳ Ｐゴシック" panose="020B0600070205080204" pitchFamily="34" charset="-128"/>
              </a:rPr>
              <a:t>which draw on a wide range of complex academic sources. </a:t>
            </a:r>
          </a:p>
          <a:p>
            <a:pPr eaLnBrk="1" hangingPunct="1"/>
            <a:r>
              <a:rPr lang="en-GB" altLang="en-US" sz="2400" dirty="0">
                <a:solidFill>
                  <a:srgbClr val="FF0000"/>
                </a:solidFill>
                <a:ea typeface="ＭＳ Ｐゴシック" panose="020B0600070205080204" pitchFamily="34" charset="-128"/>
              </a:rPr>
              <a:t>Independent learning</a:t>
            </a:r>
            <a:r>
              <a:rPr lang="en-GB" altLang="en-US" sz="2400" dirty="0">
                <a:ea typeface="ＭＳ Ｐゴシック" panose="020B0600070205080204" pitchFamily="34" charset="-128"/>
              </a:rPr>
              <a:t>, as well as working as part of a team with your fellow classmates to research different topic areas. </a:t>
            </a:r>
          </a:p>
          <a:p>
            <a:pPr eaLnBrk="1" hangingPunct="1"/>
            <a:r>
              <a:rPr lang="en-GB" altLang="en-US" sz="2400" dirty="0">
                <a:ea typeface="ＭＳ Ｐゴシック" panose="020B0600070205080204" pitchFamily="34" charset="-128"/>
              </a:rPr>
              <a:t>Lessons which explore philosophical and ethical concepts and encourage you to </a:t>
            </a:r>
            <a:r>
              <a:rPr lang="en-GB" altLang="en-US" sz="2400" dirty="0">
                <a:solidFill>
                  <a:srgbClr val="FF0000"/>
                </a:solidFill>
                <a:ea typeface="ＭＳ Ｐゴシック" panose="020B0600070205080204" pitchFamily="34" charset="-128"/>
              </a:rPr>
              <a:t>voice your own beliefs</a:t>
            </a:r>
            <a:r>
              <a:rPr lang="en-GB" altLang="en-US" sz="2400" dirty="0">
                <a:ea typeface="ＭＳ Ｐゴシック" panose="020B0600070205080204" pitchFamily="34" charset="-128"/>
              </a:rPr>
              <a:t>, as well as listen to the views of others.</a:t>
            </a:r>
          </a:p>
          <a:p>
            <a:pPr eaLnBrk="1" hangingPunct="1"/>
            <a:r>
              <a:rPr lang="en-GB" altLang="en-US" sz="2400" dirty="0">
                <a:ea typeface="ＭＳ Ｐゴシック" panose="020B0600070205080204" pitchFamily="34" charset="-128"/>
              </a:rPr>
              <a:t>Development of </a:t>
            </a:r>
            <a:r>
              <a:rPr lang="en-GB" altLang="en-US" sz="2400" dirty="0">
                <a:solidFill>
                  <a:srgbClr val="FF0000"/>
                </a:solidFill>
                <a:ea typeface="ＭＳ Ｐゴシック" panose="020B0600070205080204" pitchFamily="34" charset="-128"/>
              </a:rPr>
              <a:t>literacy skills </a:t>
            </a:r>
            <a:r>
              <a:rPr lang="en-GB" altLang="en-US" sz="2400" dirty="0">
                <a:ea typeface="ＭＳ Ｐゴシック" panose="020B0600070205080204" pitchFamily="34" charset="-128"/>
              </a:rPr>
              <a:t>with frequent essay writing practice – a focus on what makes an ‘excellent’ essay in RS.</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391518"/>
            <a:ext cx="7934325" cy="889595"/>
          </a:xfrm>
        </p:spPr>
        <p:txBody>
          <a:bodyPr/>
          <a:lstStyle/>
          <a:p>
            <a:pPr algn="l"/>
            <a:r>
              <a:rPr lang="en-GB" altLang="en-US" sz="2800" b="1" dirty="0">
                <a:solidFill>
                  <a:srgbClr val="CC9900"/>
                </a:solidFill>
                <a:latin typeface="Century Gothic"/>
                <a:ea typeface="ＭＳ Ｐゴシック"/>
              </a:rPr>
              <a:t>What you can expect in your Philosophy, Religion and Ethics lessons?</a:t>
            </a:r>
          </a:p>
        </p:txBody>
      </p:sp>
    </p:spTree>
    <p:extLst>
      <p:ext uri="{BB962C8B-B14F-4D97-AF65-F5344CB8AC3E}">
        <p14:creationId xmlns:p14="http://schemas.microsoft.com/office/powerpoint/2010/main" val="3727645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395536" y="990954"/>
            <a:ext cx="8568952" cy="5246357"/>
          </a:xfrm>
          <a:ln>
            <a:noFill/>
          </a:ln>
        </p:spPr>
        <p:txBody>
          <a:bodyPr anchor="ctr"/>
          <a:lstStyle/>
          <a:p>
            <a:pPr marL="0" indent="0">
              <a:buNone/>
            </a:pPr>
            <a:r>
              <a:rPr lang="en-GB" sz="2000" dirty="0">
                <a:solidFill>
                  <a:srgbClr val="000000"/>
                </a:solidFill>
              </a:rPr>
              <a:t>In this A level you will Study Three Papers as part of the </a:t>
            </a:r>
            <a:r>
              <a:rPr lang="en-GB" sz="2000" dirty="0">
                <a:solidFill>
                  <a:srgbClr val="FF0000"/>
                </a:solidFill>
              </a:rPr>
              <a:t>Edexcel course:</a:t>
            </a:r>
          </a:p>
          <a:p>
            <a:pPr marL="0" indent="0">
              <a:buNone/>
            </a:pPr>
            <a:r>
              <a:rPr lang="en-GB" sz="1600" dirty="0">
                <a:hlinkClick r:id="rId2"/>
              </a:rPr>
              <a:t>https://qualifications.pearson.com/en/qualifications/edexcel-a-levels/religious-studies-2016.coursematerials.html#filterQuery=category:Pearson-UK:Category%2FSpecification-and-sample-assessments</a:t>
            </a:r>
            <a:endParaRPr lang="en-GB" sz="1600" dirty="0"/>
          </a:p>
          <a:p>
            <a:pPr marL="0" indent="0">
              <a:buNone/>
            </a:pPr>
            <a:r>
              <a:rPr lang="en-GB" sz="1400" dirty="0"/>
              <a:t>    </a:t>
            </a:r>
            <a:endParaRPr lang="en-GB" sz="1400" dirty="0">
              <a:solidFill>
                <a:srgbClr val="0070C0"/>
              </a:solidFill>
            </a:endParaRPr>
          </a:p>
          <a:p>
            <a:pPr marL="742950" indent="-742950">
              <a:buAutoNum type="arabicPeriod"/>
            </a:pPr>
            <a:r>
              <a:rPr lang="en-GB" sz="2400" dirty="0">
                <a:solidFill>
                  <a:srgbClr val="FF0000"/>
                </a:solidFill>
              </a:rPr>
              <a:t>The Philosophy Paper (Paper 1) </a:t>
            </a:r>
          </a:p>
          <a:p>
            <a:pPr marL="742950" indent="-742950">
              <a:buAutoNum type="arabicPeriod"/>
            </a:pPr>
            <a:r>
              <a:rPr lang="en-GB" sz="2400" dirty="0">
                <a:solidFill>
                  <a:srgbClr val="FF0000"/>
                </a:solidFill>
              </a:rPr>
              <a:t>The Religion and Ethics Paper (Paper 2)</a:t>
            </a:r>
          </a:p>
          <a:p>
            <a:pPr marL="742950" indent="-742950">
              <a:buAutoNum type="arabicPeriod"/>
            </a:pPr>
            <a:r>
              <a:rPr lang="en-GB" sz="2400" dirty="0">
                <a:solidFill>
                  <a:srgbClr val="FF0000"/>
                </a:solidFill>
              </a:rPr>
              <a:t>The Sikh Paper (Paper 4f)</a:t>
            </a:r>
          </a:p>
          <a:p>
            <a:pPr marL="742950" indent="-742950">
              <a:buAutoNum type="arabicPeriod"/>
            </a:pPr>
            <a:endParaRPr lang="en-GB" sz="2000" b="1" dirty="0">
              <a:solidFill>
                <a:srgbClr val="FF0000"/>
              </a:solidFill>
            </a:endParaRPr>
          </a:p>
          <a:p>
            <a:r>
              <a:rPr lang="en-GB" sz="2000" dirty="0"/>
              <a:t>You be taught 50% of the A level content in year 12 and the remaining 50% of the paper in Y13. </a:t>
            </a:r>
            <a:endParaRPr lang="en-US" sz="2000" dirty="0"/>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11175" y="163102"/>
            <a:ext cx="7934325" cy="504825"/>
          </a:xfrm>
        </p:spPr>
        <p:txBody>
          <a:bodyPr/>
          <a:lstStyle/>
          <a:p>
            <a:pPr algn="l"/>
            <a:r>
              <a:rPr lang="en-GB" altLang="en-US" sz="2800" b="1" u="sng" dirty="0">
                <a:solidFill>
                  <a:srgbClr val="CC9900"/>
                </a:solidFill>
                <a:latin typeface="Century Gothic"/>
                <a:ea typeface="ＭＳ Ｐゴシック"/>
              </a:rPr>
              <a:t>What you will study in Religious Studies?</a:t>
            </a:r>
            <a:endParaRPr lang="en-US" u="sng" dirty="0"/>
          </a:p>
        </p:txBody>
      </p:sp>
    </p:spTree>
    <p:extLst>
      <p:ext uri="{BB962C8B-B14F-4D97-AF65-F5344CB8AC3E}">
        <p14:creationId xmlns:p14="http://schemas.microsoft.com/office/powerpoint/2010/main" val="25089681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072" y="1210444"/>
            <a:ext cx="3285757" cy="4419078"/>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342900" eaLnBrk="1" fontAlgn="auto" hangingPunct="1">
              <a:spcBef>
                <a:spcPts val="0"/>
              </a:spcBef>
              <a:spcAft>
                <a:spcPts val="0"/>
              </a:spcAft>
              <a:defRPr/>
            </a:pPr>
            <a:endParaRPr lang="en-US" sz="1350">
              <a:solidFill>
                <a:prstClr val="white"/>
              </a:solidFill>
              <a:latin typeface="Calibri" panose="020F0502020204030204"/>
            </a:endParaRPr>
          </a:p>
        </p:txBody>
      </p:sp>
      <p:sp>
        <p:nvSpPr>
          <p:cNvPr id="2" name="Title 1">
            <a:extLst>
              <a:ext uri="{FF2B5EF4-FFF2-40B4-BE49-F238E27FC236}">
                <a16:creationId xmlns:a16="http://schemas.microsoft.com/office/drawing/2014/main" id="{0D3D7209-201D-F547-A2B4-7C09811121A6}"/>
              </a:ext>
            </a:extLst>
          </p:cNvPr>
          <p:cNvSpPr>
            <a:spLocks noGrp="1"/>
          </p:cNvSpPr>
          <p:nvPr>
            <p:ph type="title"/>
          </p:nvPr>
        </p:nvSpPr>
        <p:spPr>
          <a:xfrm>
            <a:off x="647272" y="1616253"/>
            <a:ext cx="2772600" cy="3596556"/>
          </a:xfrm>
        </p:spPr>
        <p:txBody>
          <a:bodyPr>
            <a:normAutofit/>
          </a:bodyPr>
          <a:lstStyle/>
          <a:p>
            <a:r>
              <a:rPr lang="en-US" u="sng" dirty="0">
                <a:solidFill>
                  <a:srgbClr val="FFFFFF"/>
                </a:solidFill>
              </a:rPr>
              <a:t>The Philosophy Paper</a:t>
            </a:r>
          </a:p>
        </p:txBody>
      </p:sp>
      <p:pic>
        <p:nvPicPr>
          <p:cNvPr id="6" name="Picture 6">
            <a:extLst>
              <a:ext uri="{FF2B5EF4-FFF2-40B4-BE49-F238E27FC236}">
                <a16:creationId xmlns:a16="http://schemas.microsoft.com/office/drawing/2014/main" id="{168D0E54-415C-4D5A-A594-4B6F52CCE5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7">
            <a:extLst>
              <a:ext uri="{FF2B5EF4-FFF2-40B4-BE49-F238E27FC236}">
                <a16:creationId xmlns:a16="http://schemas.microsoft.com/office/drawing/2014/main" id="{705EF1EF-F93D-4AD0-B421-5937F04DDADA}"/>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8" name="Rectangle: Rounded Corners 7">
            <a:extLst>
              <a:ext uri="{FF2B5EF4-FFF2-40B4-BE49-F238E27FC236}">
                <a16:creationId xmlns:a16="http://schemas.microsoft.com/office/drawing/2014/main" id="{064F3497-0789-48FE-B6B7-7876B72A6B7E}"/>
              </a:ext>
            </a:extLst>
          </p:cNvPr>
          <p:cNvSpPr/>
          <p:nvPr/>
        </p:nvSpPr>
        <p:spPr>
          <a:xfrm>
            <a:off x="3771473" y="1177935"/>
            <a:ext cx="2477810" cy="2242858"/>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happens after you die? </a:t>
            </a:r>
          </a:p>
        </p:txBody>
      </p:sp>
      <p:sp>
        <p:nvSpPr>
          <p:cNvPr id="9" name="Rectangle: Rounded Corners 8">
            <a:extLst>
              <a:ext uri="{FF2B5EF4-FFF2-40B4-BE49-F238E27FC236}">
                <a16:creationId xmlns:a16="http://schemas.microsoft.com/office/drawing/2014/main" id="{20D6C201-E918-4741-A365-BB5492892291}"/>
              </a:ext>
            </a:extLst>
          </p:cNvPr>
          <p:cNvSpPr/>
          <p:nvPr/>
        </p:nvSpPr>
        <p:spPr>
          <a:xfrm>
            <a:off x="3738037" y="3816441"/>
            <a:ext cx="2317187" cy="1910534"/>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do we know God exists? </a:t>
            </a:r>
          </a:p>
        </p:txBody>
      </p:sp>
      <p:sp>
        <p:nvSpPr>
          <p:cNvPr id="11" name="Rectangle: Rounded Corners 10">
            <a:extLst>
              <a:ext uri="{FF2B5EF4-FFF2-40B4-BE49-F238E27FC236}">
                <a16:creationId xmlns:a16="http://schemas.microsoft.com/office/drawing/2014/main" id="{9D24CF94-4BB8-4290-8A27-3F289295B5DD}"/>
              </a:ext>
            </a:extLst>
          </p:cNvPr>
          <p:cNvSpPr/>
          <p:nvPr/>
        </p:nvSpPr>
        <p:spPr>
          <a:xfrm>
            <a:off x="6748574" y="1033573"/>
            <a:ext cx="2127027" cy="213602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Can God exist in a world full of suffering? </a:t>
            </a:r>
          </a:p>
        </p:txBody>
      </p:sp>
      <p:sp>
        <p:nvSpPr>
          <p:cNvPr id="12" name="Rectangle: Rounded Corners 11">
            <a:extLst>
              <a:ext uri="{FF2B5EF4-FFF2-40B4-BE49-F238E27FC236}">
                <a16:creationId xmlns:a16="http://schemas.microsoft.com/office/drawing/2014/main" id="{21C1F152-4E8F-4DB7-A5BA-D411B732B4B1}"/>
              </a:ext>
            </a:extLst>
          </p:cNvPr>
          <p:cNvSpPr/>
          <p:nvPr/>
        </p:nvSpPr>
        <p:spPr>
          <a:xfrm>
            <a:off x="6466600" y="3460641"/>
            <a:ext cx="2409001" cy="2418217"/>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Did man create the idea of God? Or did God create man? </a:t>
            </a:r>
          </a:p>
        </p:txBody>
      </p:sp>
    </p:spTree>
    <p:extLst>
      <p:ext uri="{BB962C8B-B14F-4D97-AF65-F5344CB8AC3E}">
        <p14:creationId xmlns:p14="http://schemas.microsoft.com/office/powerpoint/2010/main" val="5689938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072" y="1210444"/>
            <a:ext cx="3285757" cy="4419078"/>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342900" eaLnBrk="1" fontAlgn="auto" hangingPunct="1">
              <a:spcBef>
                <a:spcPts val="0"/>
              </a:spcBef>
              <a:spcAft>
                <a:spcPts val="0"/>
              </a:spcAft>
              <a:defRPr/>
            </a:pPr>
            <a:endParaRPr lang="en-US" sz="1350">
              <a:solidFill>
                <a:prstClr val="white"/>
              </a:solidFill>
              <a:latin typeface="Calibri" panose="020F0502020204030204"/>
            </a:endParaRPr>
          </a:p>
        </p:txBody>
      </p:sp>
      <p:sp>
        <p:nvSpPr>
          <p:cNvPr id="2" name="Title 1">
            <a:extLst>
              <a:ext uri="{FF2B5EF4-FFF2-40B4-BE49-F238E27FC236}">
                <a16:creationId xmlns:a16="http://schemas.microsoft.com/office/drawing/2014/main" id="{0D3D7209-201D-F547-A2B4-7C09811121A6}"/>
              </a:ext>
            </a:extLst>
          </p:cNvPr>
          <p:cNvSpPr>
            <a:spLocks noGrp="1"/>
          </p:cNvSpPr>
          <p:nvPr>
            <p:ph type="title"/>
          </p:nvPr>
        </p:nvSpPr>
        <p:spPr>
          <a:xfrm>
            <a:off x="647272" y="1616253"/>
            <a:ext cx="2772600" cy="3596556"/>
          </a:xfrm>
        </p:spPr>
        <p:txBody>
          <a:bodyPr>
            <a:normAutofit/>
          </a:bodyPr>
          <a:lstStyle/>
          <a:p>
            <a:r>
              <a:rPr lang="en-US" u="sng" dirty="0">
                <a:solidFill>
                  <a:srgbClr val="FFFFFF"/>
                </a:solidFill>
              </a:rPr>
              <a:t>The Ethics Paper </a:t>
            </a:r>
          </a:p>
        </p:txBody>
      </p:sp>
      <p:pic>
        <p:nvPicPr>
          <p:cNvPr id="4" name="Picture 6">
            <a:extLst>
              <a:ext uri="{FF2B5EF4-FFF2-40B4-BE49-F238E27FC236}">
                <a16:creationId xmlns:a16="http://schemas.microsoft.com/office/drawing/2014/main" id="{11BEFC28-702C-4A0E-8F7D-B84097551D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7">
            <a:extLst>
              <a:ext uri="{FF2B5EF4-FFF2-40B4-BE49-F238E27FC236}">
                <a16:creationId xmlns:a16="http://schemas.microsoft.com/office/drawing/2014/main" id="{0F498C66-9C20-48B9-AA20-CE91A367D22B}"/>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6" name="Rectangle: Rounded Corners 5">
            <a:extLst>
              <a:ext uri="{FF2B5EF4-FFF2-40B4-BE49-F238E27FC236}">
                <a16:creationId xmlns:a16="http://schemas.microsoft.com/office/drawing/2014/main" id="{94C99567-29F4-4185-9AB5-0D315AD14167}"/>
              </a:ext>
            </a:extLst>
          </p:cNvPr>
          <p:cNvSpPr/>
          <p:nvPr/>
        </p:nvSpPr>
        <p:spPr>
          <a:xfrm>
            <a:off x="3771473" y="1177935"/>
            <a:ext cx="2477810" cy="2242858"/>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Can we have a ‘just war’ in the modern day? </a:t>
            </a:r>
          </a:p>
        </p:txBody>
      </p:sp>
      <p:sp>
        <p:nvSpPr>
          <p:cNvPr id="7" name="Rectangle: Rounded Corners 6">
            <a:extLst>
              <a:ext uri="{FF2B5EF4-FFF2-40B4-BE49-F238E27FC236}">
                <a16:creationId xmlns:a16="http://schemas.microsoft.com/office/drawing/2014/main" id="{E930DB60-FCEB-4645-BDB2-967D6C08847A}"/>
              </a:ext>
            </a:extLst>
          </p:cNvPr>
          <p:cNvSpPr/>
          <p:nvPr/>
        </p:nvSpPr>
        <p:spPr>
          <a:xfrm>
            <a:off x="3738037" y="3816441"/>
            <a:ext cx="2317187" cy="1910534"/>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Does an embryo have a right to life before it is born? </a:t>
            </a:r>
          </a:p>
        </p:txBody>
      </p:sp>
      <p:sp>
        <p:nvSpPr>
          <p:cNvPr id="8" name="Rectangle: Rounded Corners 7">
            <a:extLst>
              <a:ext uri="{FF2B5EF4-FFF2-40B4-BE49-F238E27FC236}">
                <a16:creationId xmlns:a16="http://schemas.microsoft.com/office/drawing/2014/main" id="{F27FBDFA-5E1E-4CB9-BB64-371C22D04939}"/>
              </a:ext>
            </a:extLst>
          </p:cNvPr>
          <p:cNvSpPr/>
          <p:nvPr/>
        </p:nvSpPr>
        <p:spPr>
          <a:xfrm>
            <a:off x="6748574" y="1033573"/>
            <a:ext cx="2127027" cy="213602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does a good decision look like? </a:t>
            </a:r>
          </a:p>
        </p:txBody>
      </p:sp>
      <p:sp>
        <p:nvSpPr>
          <p:cNvPr id="9" name="Rectangle: Rounded Corners 8">
            <a:extLst>
              <a:ext uri="{FF2B5EF4-FFF2-40B4-BE49-F238E27FC236}">
                <a16:creationId xmlns:a16="http://schemas.microsoft.com/office/drawing/2014/main" id="{79566F5C-6FF0-455C-8AAF-52227B8BF837}"/>
              </a:ext>
            </a:extLst>
          </p:cNvPr>
          <p:cNvSpPr/>
          <p:nvPr/>
        </p:nvSpPr>
        <p:spPr>
          <a:xfrm>
            <a:off x="6466600" y="3460641"/>
            <a:ext cx="2409001" cy="2418217"/>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Can faith help us live a good life? </a:t>
            </a:r>
          </a:p>
        </p:txBody>
      </p:sp>
    </p:spTree>
    <p:extLst>
      <p:ext uri="{BB962C8B-B14F-4D97-AF65-F5344CB8AC3E}">
        <p14:creationId xmlns:p14="http://schemas.microsoft.com/office/powerpoint/2010/main" val="11269415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3072" y="1210444"/>
            <a:ext cx="3285757" cy="4419078"/>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342900" eaLnBrk="1" fontAlgn="auto" hangingPunct="1">
              <a:spcBef>
                <a:spcPts val="0"/>
              </a:spcBef>
              <a:spcAft>
                <a:spcPts val="0"/>
              </a:spcAft>
              <a:defRPr/>
            </a:pPr>
            <a:endParaRPr lang="en-US" sz="1350">
              <a:solidFill>
                <a:prstClr val="white"/>
              </a:solidFill>
              <a:latin typeface="Calibri" panose="020F0502020204030204"/>
            </a:endParaRPr>
          </a:p>
        </p:txBody>
      </p:sp>
      <p:sp>
        <p:nvSpPr>
          <p:cNvPr id="2" name="Title 1">
            <a:extLst>
              <a:ext uri="{FF2B5EF4-FFF2-40B4-BE49-F238E27FC236}">
                <a16:creationId xmlns:a16="http://schemas.microsoft.com/office/drawing/2014/main" id="{0D3D7209-201D-F547-A2B4-7C09811121A6}"/>
              </a:ext>
            </a:extLst>
          </p:cNvPr>
          <p:cNvSpPr>
            <a:spLocks noGrp="1"/>
          </p:cNvSpPr>
          <p:nvPr>
            <p:ph type="title"/>
          </p:nvPr>
        </p:nvSpPr>
        <p:spPr>
          <a:xfrm>
            <a:off x="647272" y="1616253"/>
            <a:ext cx="2772600" cy="3596556"/>
          </a:xfrm>
        </p:spPr>
        <p:txBody>
          <a:bodyPr>
            <a:normAutofit/>
          </a:bodyPr>
          <a:lstStyle/>
          <a:p>
            <a:r>
              <a:rPr lang="en-US" u="sng" dirty="0">
                <a:solidFill>
                  <a:srgbClr val="FFFFFF"/>
                </a:solidFill>
              </a:rPr>
              <a:t>The Sikh Paper</a:t>
            </a:r>
          </a:p>
        </p:txBody>
      </p:sp>
      <p:pic>
        <p:nvPicPr>
          <p:cNvPr id="4" name="Picture 6">
            <a:extLst>
              <a:ext uri="{FF2B5EF4-FFF2-40B4-BE49-F238E27FC236}">
                <a16:creationId xmlns:a16="http://schemas.microsoft.com/office/drawing/2014/main" id="{FB3F3110-39CE-4576-A72D-CE6BD4A4EB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7">
            <a:extLst>
              <a:ext uri="{FF2B5EF4-FFF2-40B4-BE49-F238E27FC236}">
                <a16:creationId xmlns:a16="http://schemas.microsoft.com/office/drawing/2014/main" id="{D06C467D-CAF4-4364-B50C-A041621FCC5D}"/>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3" name="Rectangle: Rounded Corners 2">
            <a:extLst>
              <a:ext uri="{FF2B5EF4-FFF2-40B4-BE49-F238E27FC236}">
                <a16:creationId xmlns:a16="http://schemas.microsoft.com/office/drawing/2014/main" id="{FBAD58A0-701A-4795-A6E2-87ACFDF340C6}"/>
              </a:ext>
            </a:extLst>
          </p:cNvPr>
          <p:cNvSpPr/>
          <p:nvPr/>
        </p:nvSpPr>
        <p:spPr>
          <a:xfrm>
            <a:off x="3771473" y="1177935"/>
            <a:ext cx="2477810" cy="2242858"/>
          </a:xfrm>
          <a:prstGeom prst="roundRect">
            <a:avLst/>
          </a:prstGeom>
          <a:solidFill>
            <a:schemeClr val="accent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Should Sikhs living in the UK be allowed to marry whoever they want, regardless of faith, race or social background? </a:t>
            </a:r>
          </a:p>
        </p:txBody>
      </p:sp>
      <p:sp>
        <p:nvSpPr>
          <p:cNvPr id="7" name="Rectangle: Rounded Corners 6">
            <a:extLst>
              <a:ext uri="{FF2B5EF4-FFF2-40B4-BE49-F238E27FC236}">
                <a16:creationId xmlns:a16="http://schemas.microsoft.com/office/drawing/2014/main" id="{0336114D-7F01-4FAD-A154-3DE5104544F8}"/>
              </a:ext>
            </a:extLst>
          </p:cNvPr>
          <p:cNvSpPr/>
          <p:nvPr/>
        </p:nvSpPr>
        <p:spPr>
          <a:xfrm>
            <a:off x="3738037" y="3816441"/>
            <a:ext cx="2317187" cy="1910534"/>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How have the roles of women changed over time? </a:t>
            </a:r>
          </a:p>
        </p:txBody>
      </p:sp>
      <p:sp>
        <p:nvSpPr>
          <p:cNvPr id="8" name="Rectangle: Rounded Corners 7">
            <a:extLst>
              <a:ext uri="{FF2B5EF4-FFF2-40B4-BE49-F238E27FC236}">
                <a16:creationId xmlns:a16="http://schemas.microsoft.com/office/drawing/2014/main" id="{0AF45A86-0BB3-4B78-AF4F-B551E07578EC}"/>
              </a:ext>
            </a:extLst>
          </p:cNvPr>
          <p:cNvSpPr/>
          <p:nvPr/>
        </p:nvSpPr>
        <p:spPr>
          <a:xfrm>
            <a:off x="6748574" y="1033573"/>
            <a:ext cx="2127027" cy="213602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Should Gurdwaras in the UK use the English language in religious devotion more often?  </a:t>
            </a:r>
          </a:p>
        </p:txBody>
      </p:sp>
      <p:sp>
        <p:nvSpPr>
          <p:cNvPr id="9" name="Rectangle: Rounded Corners 8">
            <a:extLst>
              <a:ext uri="{FF2B5EF4-FFF2-40B4-BE49-F238E27FC236}">
                <a16:creationId xmlns:a16="http://schemas.microsoft.com/office/drawing/2014/main" id="{88A648CB-41F8-4653-A24D-B040C39206F4}"/>
              </a:ext>
            </a:extLst>
          </p:cNvPr>
          <p:cNvSpPr/>
          <p:nvPr/>
        </p:nvSpPr>
        <p:spPr>
          <a:xfrm>
            <a:off x="6466600" y="3460641"/>
            <a:ext cx="2409001" cy="2418217"/>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impact has living in the UK had on Sikh beliefs, values and practices? </a:t>
            </a:r>
          </a:p>
        </p:txBody>
      </p:sp>
    </p:spTree>
    <p:extLst>
      <p:ext uri="{BB962C8B-B14F-4D97-AF65-F5344CB8AC3E}">
        <p14:creationId xmlns:p14="http://schemas.microsoft.com/office/powerpoint/2010/main" val="41024711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a:extLst>
              <a:ext uri="{FF2B5EF4-FFF2-40B4-BE49-F238E27FC236}">
                <a16:creationId xmlns:a16="http://schemas.microsoft.com/office/drawing/2014/main" id="{DFE138CD-9EE6-4B56-B6A3-03B2706CA759}"/>
              </a:ext>
            </a:extLst>
          </p:cNvPr>
          <p:cNvPicPr>
            <a:picLocks noGrp="1" noChangeAspect="1"/>
          </p:cNvPicPr>
          <p:nvPr>
            <p:ph idx="1"/>
          </p:nvPr>
        </p:nvPicPr>
        <p:blipFill rotWithShape="1">
          <a:blip r:embed="rId2"/>
          <a:srcRect l="15242" t="22025" r="39938" b="21032"/>
          <a:stretch/>
        </p:blipFill>
        <p:spPr>
          <a:xfrm>
            <a:off x="5624705" y="1524899"/>
            <a:ext cx="3169797" cy="2264141"/>
          </a:xfrm>
          <a:prstGeom prst="rect">
            <a:avLst/>
          </a:prstGeom>
        </p:spPr>
      </p:pic>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395537" y="204068"/>
            <a:ext cx="7416552" cy="934170"/>
          </a:xfrm>
        </p:spPr>
        <p:txBody>
          <a:bodyPr/>
          <a:lstStyle/>
          <a:p>
            <a:pPr algn="l"/>
            <a:r>
              <a:rPr lang="en-GB" altLang="en-US" sz="2800" b="1" u="sng" dirty="0">
                <a:solidFill>
                  <a:srgbClr val="CC9900"/>
                </a:solidFill>
                <a:latin typeface="Century Gothic"/>
                <a:ea typeface="ＭＳ Ｐゴシック"/>
              </a:rPr>
              <a:t>Extra-curricular opportunities in Philosophy, Religion and Ethics </a:t>
            </a:r>
            <a:endParaRPr lang="en-US" u="sng" dirty="0"/>
          </a:p>
        </p:txBody>
      </p:sp>
      <p:pic>
        <p:nvPicPr>
          <p:cNvPr id="3" name="Picture 2">
            <a:extLst>
              <a:ext uri="{FF2B5EF4-FFF2-40B4-BE49-F238E27FC236}">
                <a16:creationId xmlns:a16="http://schemas.microsoft.com/office/drawing/2014/main" id="{C5CDE5DD-03C3-4627-9211-4DF00E5AF735}"/>
              </a:ext>
            </a:extLst>
          </p:cNvPr>
          <p:cNvPicPr>
            <a:picLocks noChangeAspect="1"/>
          </p:cNvPicPr>
          <p:nvPr/>
        </p:nvPicPr>
        <p:blipFill rotWithShape="1">
          <a:blip r:embed="rId4"/>
          <a:srcRect l="13776" t="21987" r="17713" b="17785"/>
          <a:stretch/>
        </p:blipFill>
        <p:spPr>
          <a:xfrm>
            <a:off x="5580112" y="4284963"/>
            <a:ext cx="3252118" cy="1783457"/>
          </a:xfrm>
          <a:prstGeom prst="rect">
            <a:avLst/>
          </a:prstGeom>
        </p:spPr>
      </p:pic>
      <p:sp>
        <p:nvSpPr>
          <p:cNvPr id="4" name="TextBox 3">
            <a:extLst>
              <a:ext uri="{FF2B5EF4-FFF2-40B4-BE49-F238E27FC236}">
                <a16:creationId xmlns:a16="http://schemas.microsoft.com/office/drawing/2014/main" id="{505B520E-8077-47C1-BD34-DE3A098E059F}"/>
              </a:ext>
            </a:extLst>
          </p:cNvPr>
          <p:cNvSpPr txBox="1"/>
          <p:nvPr/>
        </p:nvSpPr>
        <p:spPr>
          <a:xfrm>
            <a:off x="311770" y="1537408"/>
            <a:ext cx="5112568" cy="4093428"/>
          </a:xfrm>
          <a:prstGeom prst="rect">
            <a:avLst/>
          </a:prstGeom>
          <a:noFill/>
        </p:spPr>
        <p:txBody>
          <a:bodyPr wrap="square" rtlCol="0">
            <a:spAutoFit/>
          </a:bodyPr>
          <a:lstStyle/>
          <a:p>
            <a:pPr marL="285750" indent="-285750">
              <a:buFont typeface="Arial" panose="020B0604020202020204" pitchFamily="34" charset="0"/>
              <a:buChar char="•"/>
            </a:pPr>
            <a:r>
              <a:rPr lang="en-GB" sz="2000" dirty="0"/>
              <a:t>We are always keen to involve students in extra-curricular activities and trips related to Religious Studies and Faith in the school. </a:t>
            </a:r>
          </a:p>
          <a:p>
            <a:pPr marL="285750" indent="-285750">
              <a:buFont typeface="Arial" panose="020B0604020202020204" pitchFamily="34" charset="0"/>
              <a:buChar char="•"/>
            </a:pPr>
            <a:endParaRPr lang="en-GB" sz="2000" dirty="0"/>
          </a:p>
          <a:p>
            <a:endParaRPr lang="en-GB" sz="2000" dirty="0"/>
          </a:p>
          <a:p>
            <a:pPr marL="285750" indent="-285750">
              <a:buFont typeface="Arial" panose="020B0604020202020204" pitchFamily="34" charset="0"/>
              <a:buChar char="•"/>
            </a:pPr>
            <a:r>
              <a:rPr lang="en-GB" sz="2000" dirty="0"/>
              <a:t>In 2019 a small group of sixth form students took part in a trip to Rome. This is something we plan to run in the next academic year. </a:t>
            </a:r>
          </a:p>
          <a:p>
            <a:pPr marL="285750" indent="-285750">
              <a:buFont typeface="Arial" panose="020B0604020202020204" pitchFamily="34" charset="0"/>
              <a:buChar char="•"/>
            </a:pPr>
            <a:endParaRPr lang="en-GB" sz="2000" dirty="0"/>
          </a:p>
          <a:p>
            <a:endParaRPr lang="en-GB" sz="2000" dirty="0"/>
          </a:p>
          <a:p>
            <a:pPr marL="285750" indent="-285750">
              <a:buFont typeface="Arial" panose="020B0604020202020204" pitchFamily="34" charset="0"/>
              <a:buChar char="•"/>
            </a:pPr>
            <a:r>
              <a:rPr lang="en-GB" sz="2000" dirty="0"/>
              <a:t>The Department organises visits to lectures to watch key speakers such as Peter Singer (Philosopher).</a:t>
            </a:r>
          </a:p>
        </p:txBody>
      </p:sp>
    </p:spTree>
    <p:extLst>
      <p:ext uri="{BB962C8B-B14F-4D97-AF65-F5344CB8AC3E}">
        <p14:creationId xmlns:p14="http://schemas.microsoft.com/office/powerpoint/2010/main" val="41174005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69592" y="404664"/>
            <a:ext cx="7934325" cy="504825"/>
          </a:xfrm>
        </p:spPr>
        <p:txBody>
          <a:bodyPr/>
          <a:lstStyle/>
          <a:p>
            <a:pPr algn="l"/>
            <a:r>
              <a:rPr lang="en-GB" altLang="en-US" sz="2800" b="1" u="sng" dirty="0">
                <a:solidFill>
                  <a:srgbClr val="CC9900"/>
                </a:solidFill>
                <a:latin typeface="Century Gothic"/>
                <a:ea typeface="ＭＳ Ｐゴシック"/>
              </a:rPr>
              <a:t>Where can Philosophy, Religion and Ethics take you?</a:t>
            </a:r>
            <a:endParaRPr lang="en-US" u="sng" dirty="0"/>
          </a:p>
        </p:txBody>
      </p:sp>
      <p:pic>
        <p:nvPicPr>
          <p:cNvPr id="7" name="Picture 2" descr="Image.jpeg">
            <a:extLst>
              <a:ext uri="{FF2B5EF4-FFF2-40B4-BE49-F238E27FC236}">
                <a16:creationId xmlns:a16="http://schemas.microsoft.com/office/drawing/2014/main" id="{B81844FA-C23E-4C30-9EFF-AADABD984E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1295261"/>
            <a:ext cx="3257133" cy="468573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 preview">
            <a:extLst>
              <a:ext uri="{FF2B5EF4-FFF2-40B4-BE49-F238E27FC236}">
                <a16:creationId xmlns:a16="http://schemas.microsoft.com/office/drawing/2014/main" id="{C4C23332-869D-4AB8-9F30-AC35DD9D46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661" y="1282403"/>
            <a:ext cx="3257133" cy="4695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8749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69592" y="404664"/>
            <a:ext cx="7934325" cy="504825"/>
          </a:xfrm>
        </p:spPr>
        <p:txBody>
          <a:bodyPr/>
          <a:lstStyle/>
          <a:p>
            <a:pPr algn="l"/>
            <a:r>
              <a:rPr lang="en-GB" altLang="en-US" sz="2800" b="1" u="sng" dirty="0">
                <a:solidFill>
                  <a:srgbClr val="CC9900"/>
                </a:solidFill>
                <a:latin typeface="Century Gothic"/>
                <a:ea typeface="ＭＳ Ｐゴシック"/>
              </a:rPr>
              <a:t>Where can Philosophy, Religion and Ethics take you?</a:t>
            </a:r>
            <a:endParaRPr lang="en-US" u="sng" dirty="0"/>
          </a:p>
        </p:txBody>
      </p:sp>
      <p:pic>
        <p:nvPicPr>
          <p:cNvPr id="9" name="Picture 2" descr="Image preview">
            <a:extLst>
              <a:ext uri="{FF2B5EF4-FFF2-40B4-BE49-F238E27FC236}">
                <a16:creationId xmlns:a16="http://schemas.microsoft.com/office/drawing/2014/main" id="{3EB9130A-A90A-415A-B002-B9963C6F88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684" y="1148849"/>
            <a:ext cx="3451708" cy="497591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preview">
            <a:extLst>
              <a:ext uri="{FF2B5EF4-FFF2-40B4-BE49-F238E27FC236}">
                <a16:creationId xmlns:a16="http://schemas.microsoft.com/office/drawing/2014/main" id="{199A2C1F-7EC4-4366-99BB-3A78CF8F83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132" y="1138238"/>
            <a:ext cx="3451708" cy="4977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46603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69592" y="404664"/>
            <a:ext cx="7934325" cy="504825"/>
          </a:xfrm>
        </p:spPr>
        <p:txBody>
          <a:bodyPr/>
          <a:lstStyle/>
          <a:p>
            <a:pPr algn="l"/>
            <a:r>
              <a:rPr lang="en-GB" altLang="en-US" sz="2800" b="1" u="sng" dirty="0">
                <a:solidFill>
                  <a:srgbClr val="CC9900"/>
                </a:solidFill>
                <a:latin typeface="Century Gothic"/>
                <a:ea typeface="ＭＳ Ｐゴシック"/>
              </a:rPr>
              <a:t>Where can Philosophy, Religion and Ethics take you?</a:t>
            </a:r>
            <a:endParaRPr lang="en-US" u="sng" dirty="0"/>
          </a:p>
        </p:txBody>
      </p:sp>
      <p:pic>
        <p:nvPicPr>
          <p:cNvPr id="7" name="Picture 2" descr="Image preview">
            <a:extLst>
              <a:ext uri="{FF2B5EF4-FFF2-40B4-BE49-F238E27FC236}">
                <a16:creationId xmlns:a16="http://schemas.microsoft.com/office/drawing/2014/main" id="{E383BF70-FF95-40CE-83AC-75319132A8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592" y="1253497"/>
            <a:ext cx="3590493" cy="484725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 preview">
            <a:extLst>
              <a:ext uri="{FF2B5EF4-FFF2-40B4-BE49-F238E27FC236}">
                <a16:creationId xmlns:a16="http://schemas.microsoft.com/office/drawing/2014/main" id="{47013694-DE6C-4936-B2DC-176EBFB6DC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1255911"/>
            <a:ext cx="3511771" cy="4845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41369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352772" y="1216025"/>
            <a:ext cx="8438455" cy="4425950"/>
          </a:xfrm>
        </p:spPr>
        <p:txBody>
          <a:bodyPr/>
          <a:lstStyle/>
          <a:p>
            <a:pPr>
              <a:lnSpc>
                <a:spcPct val="107000"/>
              </a:lnSpc>
              <a:tabLst>
                <a:tab pos="457200" algn="l"/>
              </a:tabLst>
            </a:pPr>
            <a:r>
              <a:rPr lang="en-US" sz="1900" dirty="0">
                <a:effectLst/>
                <a:latin typeface="Calibri" panose="020F0502020204030204" pitchFamily="34" charset="0"/>
                <a:ea typeface="Calibri" panose="020F0502020204030204" pitchFamily="34" charset="0"/>
                <a:cs typeface="Times New Roman" panose="02020603050405020304" pitchFamily="18" charset="0"/>
              </a:rPr>
              <a:t>This is a </a:t>
            </a:r>
            <a:r>
              <a:rPr lang="en-US" sz="19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valuable qualification because it demonstrates to universities and employers that you can understand diverse viewpoints and analyse complex subjects critically. </a:t>
            </a:r>
            <a:endParaRPr lang="en-GB" sz="19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Arial" panose="020B0604020202020204" pitchFamily="34" charset="0"/>
              <a:buChar char="•"/>
              <a:tabLst>
                <a:tab pos="457200" algn="l"/>
              </a:tabLst>
            </a:pPr>
            <a:r>
              <a:rPr lang="en-US" sz="1900" dirty="0">
                <a:latin typeface="Calibri" panose="020F0502020204030204" pitchFamily="34" charset="0"/>
                <a:ea typeface="Calibri" panose="020F0502020204030204" pitchFamily="34" charset="0"/>
                <a:cs typeface="Times New Roman" panose="02020603050405020304" pitchFamily="18" charset="0"/>
              </a:rPr>
              <a:t>Philosophy, Religion and Ethics </a:t>
            </a:r>
            <a:r>
              <a:rPr lang="en-US" sz="1900" dirty="0">
                <a:effectLst/>
                <a:latin typeface="Calibri" panose="020F0502020204030204" pitchFamily="34" charset="0"/>
                <a:ea typeface="Calibri" panose="020F0502020204030204" pitchFamily="34" charset="0"/>
                <a:cs typeface="Times New Roman" panose="02020603050405020304" pitchFamily="18" charset="0"/>
              </a:rPr>
              <a:t>helps to develop transferrable skills that are useful in a wide range of other subjects/jobs roles, such as: Law, Journalism, Education, Publishing/Editing, Charit</a:t>
            </a:r>
            <a:r>
              <a:rPr lang="en-US" sz="1900" dirty="0">
                <a:latin typeface="Calibri" panose="020F0502020204030204" pitchFamily="34" charset="0"/>
                <a:ea typeface="Calibri" panose="020F0502020204030204" pitchFamily="34" charset="0"/>
                <a:cs typeface="Times New Roman" panose="02020603050405020304" pitchFamily="18" charset="0"/>
              </a:rPr>
              <a:t>y/Community work,, Business and many more!</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Arial" panose="020B0604020202020204" pitchFamily="34" charset="0"/>
              <a:buChar char="•"/>
              <a:tabLst>
                <a:tab pos="457200" algn="l"/>
              </a:tabLst>
            </a:pPr>
            <a:r>
              <a:rPr lang="en-US" sz="1900" dirty="0">
                <a:effectLst/>
                <a:latin typeface="Calibri" panose="020F0502020204030204" pitchFamily="34" charset="0"/>
                <a:ea typeface="Calibri" panose="020F0502020204030204" pitchFamily="34" charset="0"/>
                <a:cs typeface="Times New Roman" panose="02020603050405020304" pitchFamily="18" charset="0"/>
              </a:rPr>
              <a:t>It helps you to develop advanced literacy skills through the reading of complex extracts and scripture and regular essay writing which is useful in many sectors.</a:t>
            </a:r>
          </a:p>
          <a:p>
            <a:pPr marL="342900" lvl="0" indent="-342900">
              <a:lnSpc>
                <a:spcPct val="107000"/>
              </a:lnSpc>
              <a:spcAft>
                <a:spcPts val="800"/>
              </a:spcAft>
              <a:buFont typeface="Arial" panose="020B0604020202020204" pitchFamily="34" charset="0"/>
              <a:buChar char="•"/>
              <a:tabLst>
                <a:tab pos="457200" algn="l"/>
              </a:tabLst>
            </a:pPr>
            <a:r>
              <a:rPr lang="en-US" sz="1900" dirty="0">
                <a:latin typeface="Calibri" panose="020F0502020204030204" pitchFamily="34" charset="0"/>
                <a:ea typeface="Calibri" panose="020F0502020204030204" pitchFamily="34" charset="0"/>
                <a:cs typeface="Times New Roman" panose="02020603050405020304" pitchFamily="18" charset="0"/>
              </a:rPr>
              <a:t>Philosophy, Religion and Ethics </a:t>
            </a:r>
            <a:r>
              <a:rPr lang="en-US" sz="1900" dirty="0">
                <a:solidFill>
                  <a:srgbClr val="FF0000"/>
                </a:solidFill>
                <a:latin typeface="Calibri" panose="020F0502020204030204" pitchFamily="34" charset="0"/>
                <a:ea typeface="Calibri" panose="020F0502020204030204" pitchFamily="34" charset="0"/>
                <a:cs typeface="Times New Roman" panose="02020603050405020304" pitchFamily="18" charset="0"/>
              </a:rPr>
              <a:t>demonstrates to employers that you can work with all different types of people, </a:t>
            </a:r>
            <a:r>
              <a:rPr lang="en-US" sz="1900" dirty="0">
                <a:latin typeface="Calibri" panose="020F0502020204030204" pitchFamily="34" charset="0"/>
                <a:ea typeface="Calibri" panose="020F0502020204030204" pitchFamily="34" charset="0"/>
                <a:cs typeface="Times New Roman" panose="02020603050405020304" pitchFamily="18" charset="0"/>
              </a:rPr>
              <a:t>that you are confident in voicing your ideas and that you have strong communication skills.</a:t>
            </a:r>
          </a:p>
          <a:p>
            <a:pPr marL="342900" lvl="0" indent="-342900">
              <a:lnSpc>
                <a:spcPct val="107000"/>
              </a:lnSpc>
              <a:spcAft>
                <a:spcPts val="800"/>
              </a:spcAft>
              <a:buFont typeface="Arial" panose="020B0604020202020204" pitchFamily="34" charset="0"/>
              <a:buChar char="•"/>
              <a:tabLst>
                <a:tab pos="457200" algn="l"/>
              </a:tabLst>
            </a:pPr>
            <a:r>
              <a:rPr lang="en-US" sz="1900" dirty="0">
                <a:effectLst/>
                <a:latin typeface="Calibri" panose="020F0502020204030204" pitchFamily="34" charset="0"/>
                <a:ea typeface="Calibri" panose="020F0502020204030204" pitchFamily="34" charset="0"/>
                <a:cs typeface="Times New Roman" panose="02020603050405020304" pitchFamily="18" charset="0"/>
              </a:rPr>
              <a:t>Many PRE </a:t>
            </a:r>
            <a:r>
              <a:rPr lang="en-US" sz="1900" dirty="0">
                <a:latin typeface="Calibri" panose="020F0502020204030204" pitchFamily="34" charset="0"/>
                <a:ea typeface="Calibri" panose="020F0502020204030204" pitchFamily="34" charset="0"/>
                <a:cs typeface="Times New Roman" panose="02020603050405020304" pitchFamily="18" charset="0"/>
              </a:rPr>
              <a:t>students go on to further study at university including courses in Law, Education, History, Philosophy, Theology, Politics, Philosophy, Religion and Ethics and many more!</a:t>
            </a:r>
            <a:endParaRPr lang="en-GB" sz="19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69592" y="404664"/>
            <a:ext cx="7934325" cy="504825"/>
          </a:xfrm>
        </p:spPr>
        <p:txBody>
          <a:bodyPr/>
          <a:lstStyle/>
          <a:p>
            <a:pPr algn="l"/>
            <a:r>
              <a:rPr lang="en-GB" altLang="en-US" sz="2800" b="1" u="sng" dirty="0">
                <a:solidFill>
                  <a:srgbClr val="CC9900"/>
                </a:solidFill>
                <a:latin typeface="Century Gothic"/>
                <a:ea typeface="ＭＳ Ｐゴシック"/>
              </a:rPr>
              <a:t>Where can Philosophy, Religion and Ethics take you?</a:t>
            </a:r>
            <a:endParaRPr lang="en-US" u="sng" dirty="0"/>
          </a:p>
        </p:txBody>
      </p:sp>
    </p:spTree>
    <p:extLst>
      <p:ext uri="{BB962C8B-B14F-4D97-AF65-F5344CB8AC3E}">
        <p14:creationId xmlns:p14="http://schemas.microsoft.com/office/powerpoint/2010/main" val="31510536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349250" y="1138238"/>
            <a:ext cx="8502650" cy="4425950"/>
          </a:xfrm>
        </p:spPr>
        <p:txBody>
          <a:bodyPr/>
          <a:lstStyle/>
          <a:p>
            <a:pPr eaLnBrk="1" hangingPunct="1"/>
            <a:r>
              <a:rPr lang="en-GB" altLang="en-US" sz="2000" dirty="0">
                <a:solidFill>
                  <a:srgbClr val="FF0000"/>
                </a:solidFill>
                <a:ea typeface="ＭＳ Ｐゴシック" panose="020B0600070205080204" pitchFamily="34" charset="-128"/>
              </a:rPr>
              <a:t>Resilience </a:t>
            </a:r>
            <a:r>
              <a:rPr lang="en-GB" altLang="en-US" sz="2000" dirty="0">
                <a:solidFill>
                  <a:srgbClr val="000000"/>
                </a:solidFill>
                <a:ea typeface="ＭＳ Ｐゴシック" panose="020B0600070205080204" pitchFamily="34" charset="-128"/>
              </a:rPr>
              <a:t>– Some topics are very academically challenging and you must remain positive in your approach to your studies as well as ask for support if you need it. Never be afraid to ask for help!</a:t>
            </a:r>
          </a:p>
          <a:p>
            <a:pPr eaLnBrk="1" hangingPunct="1"/>
            <a:endParaRPr lang="en-GB" altLang="en-US" sz="2000" dirty="0">
              <a:solidFill>
                <a:srgbClr val="000000"/>
              </a:solidFill>
              <a:ea typeface="ＭＳ Ｐゴシック" panose="020B0600070205080204" pitchFamily="34" charset="-128"/>
            </a:endParaRPr>
          </a:p>
          <a:p>
            <a:pPr eaLnBrk="1" hangingPunct="1"/>
            <a:r>
              <a:rPr lang="en-GB" altLang="en-US" sz="2000" dirty="0">
                <a:solidFill>
                  <a:srgbClr val="FF0000"/>
                </a:solidFill>
                <a:ea typeface="ＭＳ Ｐゴシック" panose="020B0600070205080204" pitchFamily="34" charset="-128"/>
              </a:rPr>
              <a:t>Diligence</a:t>
            </a:r>
            <a:r>
              <a:rPr lang="en-GB" altLang="en-US" sz="2000" dirty="0">
                <a:solidFill>
                  <a:srgbClr val="000000"/>
                </a:solidFill>
                <a:ea typeface="ＭＳ Ｐゴシック" panose="020B0600070205080204" pitchFamily="34" charset="-128"/>
              </a:rPr>
              <a:t> – Be proactive in researching and reading around your topics prior to the lessons and after the lessons to consolidate your learning. </a:t>
            </a:r>
          </a:p>
          <a:p>
            <a:pPr eaLnBrk="1" hangingPunct="1"/>
            <a:endParaRPr lang="en-GB" altLang="en-US" sz="2000" dirty="0">
              <a:solidFill>
                <a:srgbClr val="000000"/>
              </a:solidFill>
              <a:ea typeface="ＭＳ Ｐゴシック" panose="020B0600070205080204" pitchFamily="34" charset="-128"/>
            </a:endParaRPr>
          </a:p>
          <a:p>
            <a:pPr eaLnBrk="1" hangingPunct="1"/>
            <a:r>
              <a:rPr lang="en-GB" altLang="en-US" sz="2000" dirty="0">
                <a:solidFill>
                  <a:srgbClr val="FF0000"/>
                </a:solidFill>
                <a:ea typeface="ＭＳ Ｐゴシック" panose="020B0600070205080204" pitchFamily="34" charset="-128"/>
              </a:rPr>
              <a:t>Enthusiasm</a:t>
            </a:r>
            <a:r>
              <a:rPr lang="en-GB" altLang="en-US" sz="2000" dirty="0">
                <a:solidFill>
                  <a:srgbClr val="000000"/>
                </a:solidFill>
                <a:ea typeface="ＭＳ Ｐゴシック" panose="020B0600070205080204" pitchFamily="34" charset="-128"/>
              </a:rPr>
              <a:t> – Come to lessons with a passion for the subject and be prepared to contribute verbally in class discussion – this is an essential part of the subject. </a:t>
            </a:r>
          </a:p>
          <a:p>
            <a:pPr eaLnBrk="1" hangingPunct="1"/>
            <a:endParaRPr lang="en-GB" altLang="en-US" sz="2000" dirty="0">
              <a:solidFill>
                <a:srgbClr val="000000"/>
              </a:solidFill>
              <a:ea typeface="ＭＳ Ｐゴシック" panose="020B0600070205080204" pitchFamily="34" charset="-128"/>
            </a:endParaRPr>
          </a:p>
          <a:p>
            <a:pPr eaLnBrk="1" hangingPunct="1"/>
            <a:r>
              <a:rPr lang="en-GB" altLang="en-US" sz="2000" dirty="0">
                <a:solidFill>
                  <a:srgbClr val="FF0000"/>
                </a:solidFill>
                <a:ea typeface="ＭＳ Ｐゴシック" panose="020B0600070205080204" pitchFamily="34" charset="-128"/>
              </a:rPr>
              <a:t>Determination</a:t>
            </a:r>
            <a:r>
              <a:rPr lang="en-GB" altLang="en-US" sz="2000" dirty="0">
                <a:solidFill>
                  <a:srgbClr val="000000"/>
                </a:solidFill>
                <a:ea typeface="ＭＳ Ｐゴシック" panose="020B0600070205080204" pitchFamily="34" charset="-128"/>
              </a:rPr>
              <a:t> – You must be hardworking and disciplined... You will be regularly set independent tasks, including essays at least once a week. It is important you are organised and take responsibility for your learning so you are able to meet deadlines.</a:t>
            </a:r>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dirty="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633413" y="517524"/>
            <a:ext cx="7934325" cy="504825"/>
          </a:xfrm>
        </p:spPr>
        <p:txBody>
          <a:bodyPr/>
          <a:lstStyle/>
          <a:p>
            <a:pPr algn="l"/>
            <a:r>
              <a:rPr lang="en-GB" altLang="en-US" sz="2800" b="1" u="sng" dirty="0">
                <a:solidFill>
                  <a:srgbClr val="CC9900"/>
                </a:solidFill>
                <a:latin typeface="Century Gothic"/>
                <a:ea typeface="ＭＳ Ｐゴシック"/>
              </a:rPr>
              <a:t>What we expect from you:</a:t>
            </a:r>
            <a:endParaRPr lang="en-US" dirty="0"/>
          </a:p>
        </p:txBody>
      </p:sp>
    </p:spTree>
    <p:extLst>
      <p:ext uri="{BB962C8B-B14F-4D97-AF65-F5344CB8AC3E}">
        <p14:creationId xmlns:p14="http://schemas.microsoft.com/office/powerpoint/2010/main" val="35059546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a:extLst>
              <a:ext uri="{FF2B5EF4-FFF2-40B4-BE49-F238E27FC236}">
                <a16:creationId xmlns:a16="http://schemas.microsoft.com/office/drawing/2014/main" id="{BB2AC94D-B100-4E0B-A1DC-C7C7034715B2}"/>
              </a:ext>
            </a:extLst>
          </p:cNvPr>
          <p:cNvSpPr>
            <a:spLocks noGrp="1"/>
          </p:cNvSpPr>
          <p:nvPr>
            <p:ph idx="1"/>
          </p:nvPr>
        </p:nvSpPr>
        <p:spPr>
          <a:xfrm>
            <a:off x="576263" y="1340768"/>
            <a:ext cx="8172201" cy="4425950"/>
          </a:xfrm>
        </p:spPr>
        <p:txBody>
          <a:bodyPr/>
          <a:lstStyle/>
          <a:p>
            <a:r>
              <a:rPr lang="en-GB" sz="2200" dirty="0"/>
              <a:t>This A level is examined through </a:t>
            </a:r>
            <a:r>
              <a:rPr lang="en-GB" sz="2200" dirty="0">
                <a:solidFill>
                  <a:srgbClr val="FF0000"/>
                </a:solidFill>
              </a:rPr>
              <a:t>three 2-hour exams </a:t>
            </a:r>
            <a:r>
              <a:rPr lang="en-GB" sz="2200" dirty="0"/>
              <a:t>for each paper at the end of Year 13.</a:t>
            </a:r>
          </a:p>
          <a:p>
            <a:pPr marL="342900" lvl="0" indent="-342900">
              <a:lnSpc>
                <a:spcPct val="107000"/>
              </a:lnSpc>
              <a:buFont typeface="Symbol" panose="05050102010706020507" pitchFamily="18" charset="2"/>
              <a:buChar char=""/>
            </a:pPr>
            <a:r>
              <a:rPr lang="en-GB" sz="2200" dirty="0">
                <a:solidFill>
                  <a:srgbClr val="FF0000"/>
                </a:solidFill>
              </a:rPr>
              <a:t>Each paper (exam) counts for 33.33% of your overall qualification (a third). </a:t>
            </a:r>
          </a:p>
          <a:p>
            <a:pPr marL="342900" lvl="0" indent="-342900">
              <a:lnSpc>
                <a:spcPct val="107000"/>
              </a:lnSpc>
              <a:buFont typeface="Symbol" panose="05050102010706020507" pitchFamily="18" charset="2"/>
              <a:buChar char=""/>
            </a:pPr>
            <a:r>
              <a:rPr lang="en-GB" sz="2200" dirty="0"/>
              <a:t>You will have one 2-hour written exam for each paper in the summer, worth 80 marks each.</a:t>
            </a:r>
          </a:p>
          <a:p>
            <a:pPr marL="342900" lvl="0" indent="-342900">
              <a:lnSpc>
                <a:spcPct val="107000"/>
              </a:lnSpc>
              <a:buFont typeface="Symbol" panose="05050102010706020507" pitchFamily="18" charset="2"/>
              <a:buChar char=""/>
            </a:pPr>
            <a:r>
              <a:rPr lang="en-GB" sz="2200" dirty="0"/>
              <a:t>There are three parts in each exam: </a:t>
            </a:r>
            <a:r>
              <a:rPr lang="en-GB" sz="2200" dirty="0">
                <a:solidFill>
                  <a:srgbClr val="FF0000"/>
                </a:solidFill>
              </a:rPr>
              <a:t>Section A, B and C </a:t>
            </a:r>
            <a:r>
              <a:rPr lang="en-GB" sz="2200" dirty="0"/>
              <a:t>- All sections require you to write an essay or an essay style response to questions. </a:t>
            </a:r>
          </a:p>
          <a:p>
            <a:pPr marL="342900" lvl="0" indent="-342900">
              <a:lnSpc>
                <a:spcPct val="107000"/>
              </a:lnSpc>
              <a:spcAft>
                <a:spcPts val="800"/>
              </a:spcAft>
              <a:buFont typeface="Symbol" panose="05050102010706020507" pitchFamily="18" charset="2"/>
              <a:buChar char=""/>
            </a:pPr>
            <a:r>
              <a:rPr lang="en-GB" sz="2200" dirty="0">
                <a:solidFill>
                  <a:srgbClr val="FF0000"/>
                </a:solidFill>
              </a:rPr>
              <a:t>There is no coursework in this A level and no external exams in year 12,</a:t>
            </a:r>
            <a:r>
              <a:rPr lang="en-GB" sz="2200" dirty="0"/>
              <a:t> you are assessed through two mock examinations in AS and regular practice essays.</a:t>
            </a:r>
            <a:endParaRPr lang="en-GB" altLang="en-US" sz="2200" dirty="0"/>
          </a:p>
        </p:txBody>
      </p:sp>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dirty="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76263" y="627733"/>
            <a:ext cx="7934325" cy="504825"/>
          </a:xfrm>
        </p:spPr>
        <p:txBody>
          <a:bodyPr/>
          <a:lstStyle/>
          <a:p>
            <a:pPr algn="l"/>
            <a:r>
              <a:rPr lang="en-GB" altLang="en-US" sz="2800" b="1" u="sng" dirty="0">
                <a:solidFill>
                  <a:srgbClr val="CC9900"/>
                </a:solidFill>
                <a:latin typeface="Century Gothic"/>
                <a:ea typeface="ＭＳ Ｐゴシック"/>
              </a:rPr>
              <a:t>Qualification details</a:t>
            </a:r>
            <a:endParaRPr lang="en-US" u="sng" dirty="0"/>
          </a:p>
        </p:txBody>
      </p:sp>
    </p:spTree>
    <p:extLst>
      <p:ext uri="{BB962C8B-B14F-4D97-AF65-F5344CB8AC3E}">
        <p14:creationId xmlns:p14="http://schemas.microsoft.com/office/powerpoint/2010/main" val="8653726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dirty="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31562" y="332581"/>
            <a:ext cx="7934325" cy="504825"/>
          </a:xfrm>
        </p:spPr>
        <p:txBody>
          <a:bodyPr/>
          <a:lstStyle/>
          <a:p>
            <a:pPr algn="l"/>
            <a:r>
              <a:rPr lang="en-US" sz="3600" b="1" u="sng" dirty="0">
                <a:solidFill>
                  <a:srgbClr val="CC9900"/>
                </a:solidFill>
                <a:latin typeface="Century Gothic" panose="020B0502020202020204" pitchFamily="34" charset="0"/>
              </a:rPr>
              <a:t>Preparing for Philosophy, Religion and Ethics:</a:t>
            </a:r>
          </a:p>
        </p:txBody>
      </p:sp>
      <p:pic>
        <p:nvPicPr>
          <p:cNvPr id="1026" name="Picture 2" descr="Pearson Edexcel Religious Studies A level/AS Student Guide: Philosophy of  Religion (Edexcel As/a): Amazon.co.uk: Forshaw, Amanda, Tweed, Cressida:  9781510433397: Books">
            <a:extLst>
              <a:ext uri="{FF2B5EF4-FFF2-40B4-BE49-F238E27FC236}">
                <a16:creationId xmlns:a16="http://schemas.microsoft.com/office/drawing/2014/main" id="{1C322B63-15E6-47C0-B38C-554B3FC2356B}"/>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868144" y="1008381"/>
            <a:ext cx="2304256" cy="301325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BB14F3E1-A409-4DE5-83A3-2A3423E5F90B}"/>
              </a:ext>
            </a:extLst>
          </p:cNvPr>
          <p:cNvPicPr>
            <a:picLocks noChangeAspect="1"/>
          </p:cNvPicPr>
          <p:nvPr/>
        </p:nvPicPr>
        <p:blipFill>
          <a:blip r:embed="rId4"/>
          <a:stretch>
            <a:fillRect/>
          </a:stretch>
        </p:blipFill>
        <p:spPr>
          <a:xfrm>
            <a:off x="6775947" y="3413355"/>
            <a:ext cx="2204954" cy="2874920"/>
          </a:xfrm>
          <a:prstGeom prst="rect">
            <a:avLst/>
          </a:prstGeom>
        </p:spPr>
      </p:pic>
      <p:sp>
        <p:nvSpPr>
          <p:cNvPr id="3" name="TextBox 2">
            <a:extLst>
              <a:ext uri="{FF2B5EF4-FFF2-40B4-BE49-F238E27FC236}">
                <a16:creationId xmlns:a16="http://schemas.microsoft.com/office/drawing/2014/main" id="{0CD5683B-9CEB-4F82-936B-64C9E15DBFCB}"/>
              </a:ext>
            </a:extLst>
          </p:cNvPr>
          <p:cNvSpPr txBox="1"/>
          <p:nvPr/>
        </p:nvSpPr>
        <p:spPr>
          <a:xfrm>
            <a:off x="531562" y="1138237"/>
            <a:ext cx="5120558" cy="4893647"/>
          </a:xfrm>
          <a:prstGeom prst="rect">
            <a:avLst/>
          </a:prstGeom>
          <a:noFill/>
        </p:spPr>
        <p:txBody>
          <a:bodyPr wrap="square" rtlCol="0">
            <a:spAutoFit/>
          </a:bodyPr>
          <a:lstStyle/>
          <a:p>
            <a:pPr marL="285750" indent="-285750">
              <a:buFont typeface="Arial" panose="020B0604020202020204" pitchFamily="34" charset="0"/>
              <a:buChar char="•"/>
            </a:pPr>
            <a:r>
              <a:rPr lang="en-GB" sz="2400" dirty="0"/>
              <a:t>It is important to prepare for your studies… </a:t>
            </a:r>
          </a:p>
          <a:p>
            <a:pPr marL="285750" indent="-285750">
              <a:buFont typeface="Arial" panose="020B0604020202020204" pitchFamily="34" charset="0"/>
              <a:buChar char="•"/>
            </a:pPr>
            <a:r>
              <a:rPr lang="en-GB" sz="2400" dirty="0"/>
              <a:t>A great way to do this is by purchasing books related to each paper in the A level and reading around your topics prior to the course. </a:t>
            </a:r>
          </a:p>
          <a:p>
            <a:pPr marL="285750" indent="-285750">
              <a:buFont typeface="Arial" panose="020B0604020202020204" pitchFamily="34" charset="0"/>
              <a:buChar char="•"/>
            </a:pPr>
            <a:r>
              <a:rPr lang="en-GB" sz="2400" dirty="0"/>
              <a:t>The </a:t>
            </a:r>
            <a:r>
              <a:rPr lang="en-GB" sz="2400" dirty="0">
                <a:solidFill>
                  <a:srgbClr val="FF0000"/>
                </a:solidFill>
              </a:rPr>
              <a:t>Edexcel textbooks for Philosophy and Ethics </a:t>
            </a:r>
            <a:r>
              <a:rPr lang="en-GB" sz="2400" dirty="0"/>
              <a:t>are very useful guides for students and cover all topics in the papers. </a:t>
            </a:r>
          </a:p>
          <a:p>
            <a:pPr marL="285750" indent="-285750">
              <a:buFont typeface="Arial" panose="020B0604020202020204" pitchFamily="34" charset="0"/>
              <a:buChar char="•"/>
            </a:pPr>
            <a:r>
              <a:rPr lang="en-GB" sz="2400" dirty="0"/>
              <a:t>There are also key </a:t>
            </a:r>
            <a:r>
              <a:rPr lang="en-GB" sz="2400" dirty="0">
                <a:solidFill>
                  <a:srgbClr val="FF0000"/>
                </a:solidFill>
              </a:rPr>
              <a:t>books for the Sikhism paper on the next slide…</a:t>
            </a:r>
          </a:p>
        </p:txBody>
      </p:sp>
    </p:spTree>
    <p:extLst>
      <p:ext uri="{BB962C8B-B14F-4D97-AF65-F5344CB8AC3E}">
        <p14:creationId xmlns:p14="http://schemas.microsoft.com/office/powerpoint/2010/main" val="15498646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6">
            <a:extLst>
              <a:ext uri="{FF2B5EF4-FFF2-40B4-BE49-F238E27FC236}">
                <a16:creationId xmlns:a16="http://schemas.microsoft.com/office/drawing/2014/main" id="{22810A44-07AC-4FC1-A5B9-2C6C979D69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088" y="31750"/>
            <a:ext cx="1266825"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7">
            <a:extLst>
              <a:ext uri="{FF2B5EF4-FFF2-40B4-BE49-F238E27FC236}">
                <a16:creationId xmlns:a16="http://schemas.microsoft.com/office/drawing/2014/main" id="{F9777DC8-D3B1-499A-8D81-809B4FF8AB0E}"/>
              </a:ext>
            </a:extLst>
          </p:cNvPr>
          <p:cNvSpPr txBox="1">
            <a:spLocks noChangeArrowheads="1"/>
          </p:cNvSpPr>
          <p:nvPr/>
        </p:nvSpPr>
        <p:spPr bwMode="auto">
          <a:xfrm>
            <a:off x="0" y="6373813"/>
            <a:ext cx="9144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600" dirty="0">
                <a:solidFill>
                  <a:srgbClr val="737373"/>
                </a:solidFill>
                <a:latin typeface="Century Gothic" panose="020B0502020202020204" pitchFamily="34" charset="0"/>
              </a:rPr>
              <a:t>More than Academic Excellence | More than a School | More than ‘Self’</a:t>
            </a:r>
          </a:p>
        </p:txBody>
      </p:sp>
      <p:sp>
        <p:nvSpPr>
          <p:cNvPr id="4101" name="Title 1">
            <a:extLst>
              <a:ext uri="{FF2B5EF4-FFF2-40B4-BE49-F238E27FC236}">
                <a16:creationId xmlns:a16="http://schemas.microsoft.com/office/drawing/2014/main" id="{CD1A8D65-B3D2-4379-AFCD-7453F21DB88F}"/>
              </a:ext>
            </a:extLst>
          </p:cNvPr>
          <p:cNvSpPr>
            <a:spLocks noGrp="1"/>
          </p:cNvSpPr>
          <p:nvPr>
            <p:ph type="title"/>
          </p:nvPr>
        </p:nvSpPr>
        <p:spPr>
          <a:xfrm>
            <a:off x="531562" y="332581"/>
            <a:ext cx="7934325" cy="504825"/>
          </a:xfrm>
        </p:spPr>
        <p:txBody>
          <a:bodyPr/>
          <a:lstStyle/>
          <a:p>
            <a:pPr algn="l"/>
            <a:r>
              <a:rPr lang="en-US" sz="3600" b="1" u="sng" dirty="0">
                <a:solidFill>
                  <a:srgbClr val="CC9900"/>
                </a:solidFill>
                <a:latin typeface="Century Gothic" panose="020B0502020202020204" pitchFamily="34" charset="0"/>
              </a:rPr>
              <a:t>Preparing for Philosophy, Religion and Ethics:</a:t>
            </a:r>
          </a:p>
        </p:txBody>
      </p:sp>
      <p:sp>
        <p:nvSpPr>
          <p:cNvPr id="3" name="TextBox 2">
            <a:extLst>
              <a:ext uri="{FF2B5EF4-FFF2-40B4-BE49-F238E27FC236}">
                <a16:creationId xmlns:a16="http://schemas.microsoft.com/office/drawing/2014/main" id="{0CD5683B-9CEB-4F82-936B-64C9E15DBFCB}"/>
              </a:ext>
            </a:extLst>
          </p:cNvPr>
          <p:cNvSpPr txBox="1"/>
          <p:nvPr/>
        </p:nvSpPr>
        <p:spPr>
          <a:xfrm>
            <a:off x="323528" y="1179334"/>
            <a:ext cx="5768630" cy="4893647"/>
          </a:xfrm>
          <a:prstGeom prst="rect">
            <a:avLst/>
          </a:prstGeom>
          <a:noFill/>
        </p:spPr>
        <p:txBody>
          <a:bodyPr wrap="square" rtlCol="0">
            <a:spAutoFit/>
          </a:bodyPr>
          <a:lstStyle/>
          <a:p>
            <a:pPr marL="457200" indent="-457200">
              <a:buFont typeface="Arial" panose="020B0604020202020204" pitchFamily="34" charset="0"/>
              <a:buChar char="•"/>
            </a:pPr>
            <a:r>
              <a:rPr lang="en-GB" sz="2400" dirty="0"/>
              <a:t>Useful books to help you prepare for the Sikh paper include:  </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a:t>Nicky-</a:t>
            </a:r>
            <a:r>
              <a:rPr lang="en-GB" sz="2400" dirty="0" err="1"/>
              <a:t>Guninder</a:t>
            </a:r>
            <a:r>
              <a:rPr lang="en-GB" sz="2400" dirty="0"/>
              <a:t> Kaur-Singh, </a:t>
            </a:r>
            <a:r>
              <a:rPr lang="en-GB" sz="2400" i="1" dirty="0"/>
              <a:t>Sikhism: An Introduction</a:t>
            </a:r>
            <a:r>
              <a:rPr lang="en-GB" sz="2400" dirty="0"/>
              <a:t> (I.B. Tauris, 2011) </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a:t>Cole W O and </a:t>
            </a:r>
            <a:r>
              <a:rPr lang="en-GB" sz="2400" dirty="0" err="1"/>
              <a:t>Sambhi</a:t>
            </a:r>
            <a:r>
              <a:rPr lang="en-GB" sz="2400" dirty="0"/>
              <a:t> P S, </a:t>
            </a:r>
            <a:r>
              <a:rPr lang="en-GB" sz="2400" i="1" dirty="0"/>
              <a:t>The Sikhs: Their Religious Beliefs and Practices</a:t>
            </a:r>
            <a:r>
              <a:rPr lang="en-GB" sz="2400" dirty="0"/>
              <a:t> (Sussex Academic, 1998)</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a:t>Louis E. Fenech,</a:t>
            </a:r>
            <a:r>
              <a:rPr lang="en-GB" sz="2400" i="1" dirty="0"/>
              <a:t> Martyrdom in the Sikh Tradition: Playing the 'Game of Love' </a:t>
            </a:r>
            <a:r>
              <a:rPr lang="en-GB" sz="2400" dirty="0"/>
              <a:t>(OUP India, 2001)</a:t>
            </a:r>
          </a:p>
        </p:txBody>
      </p:sp>
      <p:pic>
        <p:nvPicPr>
          <p:cNvPr id="6" name="Picture 5">
            <a:extLst>
              <a:ext uri="{FF2B5EF4-FFF2-40B4-BE49-F238E27FC236}">
                <a16:creationId xmlns:a16="http://schemas.microsoft.com/office/drawing/2014/main" id="{22E905D1-CCA7-484A-A81E-B37A650E5765}"/>
              </a:ext>
            </a:extLst>
          </p:cNvPr>
          <p:cNvPicPr>
            <a:picLocks noChangeAspect="1"/>
          </p:cNvPicPr>
          <p:nvPr/>
        </p:nvPicPr>
        <p:blipFill>
          <a:blip r:embed="rId3"/>
          <a:stretch>
            <a:fillRect/>
          </a:stretch>
        </p:blipFill>
        <p:spPr>
          <a:xfrm>
            <a:off x="6624406" y="1268760"/>
            <a:ext cx="2196066" cy="3429000"/>
          </a:xfrm>
          <a:prstGeom prst="rect">
            <a:avLst/>
          </a:prstGeom>
        </p:spPr>
      </p:pic>
    </p:spTree>
    <p:extLst>
      <p:ext uri="{BB962C8B-B14F-4D97-AF65-F5344CB8AC3E}">
        <p14:creationId xmlns:p14="http://schemas.microsoft.com/office/powerpoint/2010/main" val="6496807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35B95018EEC6A4E957E291E46DCCEC2" ma:contentTypeVersion="8" ma:contentTypeDescription="Create a new document." ma:contentTypeScope="" ma:versionID="118f3d4e211a8935a3536f247f515830">
  <xsd:schema xmlns:xsd="http://www.w3.org/2001/XMLSchema" xmlns:xs="http://www.w3.org/2001/XMLSchema" xmlns:p="http://schemas.microsoft.com/office/2006/metadata/properties" xmlns:ns2="98ad77b7-36cf-4fc5-a12d-9aab5d805e21" xmlns:ns3="22fdf05c-3d90-4b3b-b969-2cb9f703fbb9" targetNamespace="http://schemas.microsoft.com/office/2006/metadata/properties" ma:root="true" ma:fieldsID="8cbd0fcc49d177e5d00cb0798cd029d6" ns2:_="" ns3:_="">
    <xsd:import namespace="98ad77b7-36cf-4fc5-a12d-9aab5d805e21"/>
    <xsd:import namespace="22fdf05c-3d90-4b3b-b969-2cb9f703fbb9"/>
    <xsd:element name="properties">
      <xsd:complexType>
        <xsd:sequence>
          <xsd:element name="documentManagement">
            <xsd:complexType>
              <xsd:all>
                <xsd:element ref="ns2:ocd6018547d84eb2a74aa46bab3c27a8" minOccurs="0"/>
                <xsd:element ref="ns2:TaxCatchAll" minOccurs="0"/>
                <xsd:element ref="ns2:TaxCatchAllLabel" minOccurs="0"/>
                <xsd:element ref="ns3:MediaServiceMetadata" minOccurs="0"/>
                <xsd:element ref="ns3:MediaServiceFastMetadata" minOccurs="0"/>
                <xsd:element ref="ns2:SharedWithUsers" minOccurs="0"/>
                <xsd:element ref="ns2:SharedWithDetails" minOccurs="0"/>
                <xsd:element ref="ns3:MediaServiceEventHashCode" minOccurs="0"/>
                <xsd:element ref="ns3:MediaServiceGenerationTime" minOccurs="0"/>
                <xsd:element ref="ns3:MediaServiceAutoTags" minOccurs="0"/>
                <xsd:element ref="ns3: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ad77b7-36cf-4fc5-a12d-9aab5d805e21" elementFormDefault="qualified">
    <xsd:import namespace="http://schemas.microsoft.com/office/2006/documentManagement/types"/>
    <xsd:import namespace="http://schemas.microsoft.com/office/infopath/2007/PartnerControls"/>
    <xsd:element name="ocd6018547d84eb2a74aa46bab3c27a8" ma:index="8" nillable="true" ma:taxonomy="true" ma:internalName="ocd6018547d84eb2a74aa46bab3c27a8" ma:taxonomyFieldName="Postcard" ma:displayName="Postcard" ma:default="" ma:fieldId="{8cd60185-47d8-4eb2-a74a-a46bab3c27a8}" ma:sspId="57ebdaee-1bf1-45d5-bffb-ea09575836d3" ma:termSetId="a11b10ce-8768-4fd2-9f97-ff5f6f061f40" ma:anchorId="64bdbb01-3650-4a35-8cdc-db8cd1f8be86" ma:open="false" ma:isKeyword="false">
      <xsd:complexType>
        <xsd:sequence>
          <xsd:element ref="pc:Terms" minOccurs="0" maxOccurs="1"/>
        </xsd:sequence>
      </xsd:complexType>
    </xsd:element>
    <xsd:element name="TaxCatchAll" ma:index="9" nillable="true" ma:displayName="Taxonomy Catch All Column" ma:description="" ma:hidden="true" ma:list="{98ab181d-b29a-4820-ac95-3d8495c19432}" ma:internalName="TaxCatchAll" ma:showField="CatchAllData"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TaxCatchAllLabel" ma:index="10" nillable="true" ma:displayName="Taxonomy Catch All Column1" ma:description="" ma:hidden="true" ma:list="{98ab181d-b29a-4820-ac95-3d8495c19432}" ma:internalName="TaxCatchAllLabel" ma:readOnly="true" ma:showField="CatchAllDataLabel" ma:web="98ad77b7-36cf-4fc5-a12d-9aab5d805e21">
      <xsd:complexType>
        <xsd:complexContent>
          <xsd:extension base="dms:MultiChoiceLookup">
            <xsd:sequence>
              <xsd:element name="Value" type="dms:Lookup" maxOccurs="unbounded" minOccurs="0" nillable="true"/>
            </xsd:sequence>
          </xsd:extension>
        </xsd:complexContent>
      </xsd:complexType>
    </xsd:element>
    <xsd:element name="SharedWithUsers" ma:index="14"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f05c-3d90-4b3b-b969-2cb9f703fbb9"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Tags" ma:index="18" nillable="true" ma:displayName="Tags" ma:internalName="MediaServiceAutoTags" ma:readOnly="true">
      <xsd:simpleType>
        <xsd:restriction base="dms:Text"/>
      </xsd:simpleType>
    </xsd:element>
    <xsd:element name="Activity" ma:index="19" nillable="true" ma:displayName="Activity" ma:format="Dropdown" ma:internalName="Activity">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825463D-3F8D-4E8B-87C8-84D70ECB820F}">
  <ds:schemaRefs>
    <ds:schemaRef ds:uri="http://schemas.microsoft.com/sharepoint/v3/contenttype/forms"/>
  </ds:schemaRefs>
</ds:datastoreItem>
</file>

<file path=customXml/itemProps2.xml><?xml version="1.0" encoding="utf-8"?>
<ds:datastoreItem xmlns:ds="http://schemas.openxmlformats.org/officeDocument/2006/customXml" ds:itemID="{4EDBAB95-DE7E-4E23-B6E3-B4627169F3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ad77b7-36cf-4fc5-a12d-9aab5d805e21"/>
    <ds:schemaRef ds:uri="22fdf05c-3d90-4b3b-b969-2cb9f703fb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3302</TotalTime>
  <Words>1833</Words>
  <Application>Microsoft Office PowerPoint</Application>
  <PresentationFormat>On-screen Show (4:3)</PresentationFormat>
  <Paragraphs>129</Paragraphs>
  <Slides>22</Slides>
  <Notes>0</Notes>
  <HiddenSlides>0</HiddenSlides>
  <MMClips>0</MMClips>
  <ScaleCrop>false</ScaleCrop>
  <HeadingPairs>
    <vt:vector size="4" baseType="variant">
      <vt:variant>
        <vt:lpstr>Theme</vt:lpstr>
      </vt:variant>
      <vt:variant>
        <vt:i4>2</vt:i4>
      </vt:variant>
      <vt:variant>
        <vt:lpstr>Slide Titles</vt:lpstr>
      </vt:variant>
      <vt:variant>
        <vt:i4>22</vt:i4>
      </vt:variant>
    </vt:vector>
  </HeadingPairs>
  <TitlesOfParts>
    <vt:vector size="24" baseType="lpstr">
      <vt:lpstr>Office Theme</vt:lpstr>
      <vt:lpstr>1_Office Theme</vt:lpstr>
      <vt:lpstr>Welcome to Philosophy, Religion and Ethics A-level</vt:lpstr>
      <vt:lpstr>Head of Department welcome</vt:lpstr>
      <vt:lpstr>What would you do? </vt:lpstr>
      <vt:lpstr>What would you do? </vt:lpstr>
      <vt:lpstr>What would you do? </vt:lpstr>
      <vt:lpstr>What would you do? </vt:lpstr>
      <vt:lpstr>What would you do? </vt:lpstr>
      <vt:lpstr>Philsophy, Religion and Ethics</vt:lpstr>
      <vt:lpstr>What you can expect in your Philosophy, Religion and Ethics lessons?</vt:lpstr>
      <vt:lpstr>What you will study in Religious Studies?</vt:lpstr>
      <vt:lpstr>The Philosophy Paper</vt:lpstr>
      <vt:lpstr>The Ethics Paper </vt:lpstr>
      <vt:lpstr>The Sikh Paper</vt:lpstr>
      <vt:lpstr>Extra-curricular opportunities in Philosophy, Religion and Ethics </vt:lpstr>
      <vt:lpstr>Where can Philosophy, Religion and Ethics take you?</vt:lpstr>
      <vt:lpstr>Where can Philosophy, Religion and Ethics take you?</vt:lpstr>
      <vt:lpstr>Where can Philosophy, Religion and Ethics take you?</vt:lpstr>
      <vt:lpstr>Where can Philosophy, Religion and Ethics take you?</vt:lpstr>
      <vt:lpstr>What we expect from you:</vt:lpstr>
      <vt:lpstr>Qualification details</vt:lpstr>
      <vt:lpstr>Preparing for Philosophy, Religion and Ethics:</vt:lpstr>
      <vt:lpstr>Preparing for Philosophy, Religion and Ethics:</vt:lpstr>
    </vt:vector>
  </TitlesOfParts>
  <Company>HP</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Rajvir Gill</dc:creator>
  <cp:lastModifiedBy>Aleicia Mehta</cp:lastModifiedBy>
  <cp:revision>269</cp:revision>
  <cp:lastPrinted>2012-05-03T18:40:19Z</cp:lastPrinted>
  <dcterms:created xsi:type="dcterms:W3CDTF">2012-05-01T13:46:39Z</dcterms:created>
  <dcterms:modified xsi:type="dcterms:W3CDTF">2022-09-25T17:55:00Z</dcterms:modified>
</cp:coreProperties>
</file>